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797675" cy="9926625"/>
  <p:embeddedFontLst>
    <p:embeddedFont>
      <p:font typeface="Anaheim"/>
      <p:regular r:id="rId42"/>
      <p:bold r:id="rId43"/>
    </p:embeddedFont>
    <p:embeddedFont>
      <p:font typeface="Alata"/>
      <p:regular r:id="rId44"/>
    </p:embeddedFont>
    <p:embeddedFont>
      <p:font typeface="Manrope"/>
      <p:regular r:id="rId45"/>
      <p:bold r:id="rId46"/>
    </p:embeddedFont>
    <p:embeddedFont>
      <p:font typeface="Assistant"/>
      <p:regular r:id="rId47"/>
      <p:bold r:id="rId48"/>
    </p:embeddedFont>
    <p:embeddedFont>
      <p:font typeface="Bebas Neue"/>
      <p:regular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19">
          <p15:clr>
            <a:srgbClr val="A4A3A4"/>
          </p15:clr>
        </p15:guide>
        <p15:guide id="2" pos="2880">
          <p15:clr>
            <a:srgbClr val="A4A3A4"/>
          </p15:clr>
        </p15:guide>
      </p15:sldGuideLst>
    </p:ext>
    <p:ext uri="GoogleSlidesCustomDataVersion2">
      <go:slidesCustomData xmlns:go="http://customooxmlschemas.google.com/" r:id="rId50" roundtripDataSignature="AMtx7miQ84A9PeN/kno7w7woTjHUkQ0E9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94FDC92-F34B-45E2-887F-D9C5AE2EE137}">
  <a:tblStyle styleId="{B94FDC92-F34B-45E2-887F-D9C5AE2EE137}"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19"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Anaheim-regular.fntdata"/><Relationship Id="rId41" Type="http://schemas.openxmlformats.org/officeDocument/2006/relationships/slide" Target="slides/slide35.xml"/><Relationship Id="rId44" Type="http://schemas.openxmlformats.org/officeDocument/2006/relationships/font" Target="fonts/Alata-regular.fntdata"/><Relationship Id="rId43" Type="http://schemas.openxmlformats.org/officeDocument/2006/relationships/font" Target="fonts/Anaheim-bold.fntdata"/><Relationship Id="rId46" Type="http://schemas.openxmlformats.org/officeDocument/2006/relationships/font" Target="fonts/Manrope-bold.fntdata"/><Relationship Id="rId45" Type="http://schemas.openxmlformats.org/officeDocument/2006/relationships/font" Target="fonts/Manrope-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Assistant-bold.fntdata"/><Relationship Id="rId47" Type="http://schemas.openxmlformats.org/officeDocument/2006/relationships/font" Target="fonts/Assistant-regular.fntdata"/><Relationship Id="rId49" Type="http://schemas.openxmlformats.org/officeDocument/2006/relationships/font" Target="fonts/BebasNeue-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customschemas.google.com/relationships/presentationmetadata" Target="meta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79768" y="4715153"/>
            <a:ext cx="5438140" cy="4466987"/>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1: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p1:notes"/>
          <p:cNvSpPr txBox="1"/>
          <p:nvPr>
            <p:ph idx="1" type="body"/>
          </p:nvPr>
        </p:nvSpPr>
        <p:spPr>
          <a:xfrm>
            <a:off x="679768" y="4715153"/>
            <a:ext cx="5438140" cy="446698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안녕하십니까, 팀 챗짐피티의 팀장 김동우 입니다. 저희 팀은 더 나은 헬스 트레이닝을 위한 보조 플랫폼, 핏커넥트를 주제로 프로젝트를 진행하였습니다.</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p10: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6" name="Google Shape;966;p10:notes"/>
          <p:cNvSpPr txBox="1"/>
          <p:nvPr>
            <p:ph idx="1" type="body"/>
          </p:nvPr>
        </p:nvSpPr>
        <p:spPr>
          <a:xfrm>
            <a:off x="679768" y="4715153"/>
            <a:ext cx="5438140" cy="446698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다음으로 수행 절차 및 방법입니다. 저희는 첫번째 주와 두번째 주에는 주제 선정 및 계획 수립을 진행하였고, 셋째 넷째 주에는 요구사항 및 디자인 명세서 작성 등 개발 시작 전에 해야하는 문서화 작업들을 진행하였습니다. 다섯째 주부터 아홉째 주까지는 코드 개발을, 그 이후로는 리팩토링 및 디버깅을 진행하였습니다.</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p11:notes"/>
          <p:cNvSpPr txBox="1"/>
          <p:nvPr>
            <p:ph idx="1" type="body"/>
          </p:nvPr>
        </p:nvSpPr>
        <p:spPr>
          <a:xfrm>
            <a:off x="679768" y="4715153"/>
            <a:ext cx="5438140" cy="44669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저희 프로젝트는 워터폴과 애자일 방식을 섞은 하이브리드 방식으로 진행하였습니다. 전체적인 프로젝트 진행은 워터폴 방식으로 진행하였으나, 개발을 진행하며 각 단위 기능들이 동작하는지 테스트하고 피드백하며 확인 후 다음 기능을 개발하는 식으로 진행하였습니다. 테스트 단계에서도 사용자 테스트를 계속 진행하며 테스트하는 애자일 방식으로 진행하였습니다.</a:t>
            </a:r>
            <a:endParaRPr/>
          </a:p>
        </p:txBody>
      </p:sp>
      <p:sp>
        <p:nvSpPr>
          <p:cNvPr id="987" name="Google Shape;987;p11: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p12:notes"/>
          <p:cNvSpPr txBox="1"/>
          <p:nvPr>
            <p:ph idx="1" type="body"/>
          </p:nvPr>
        </p:nvSpPr>
        <p:spPr>
          <a:xfrm>
            <a:off x="679768" y="4715153"/>
            <a:ext cx="5438140" cy="44669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다음은 업무 분류 체계를 다룬 WBS 문서입니다. 이를 통해 구체적인 업무를 확인하며 체계적으로 개발을 진행하였습니다.</a:t>
            </a:r>
            <a:endParaRPr/>
          </a:p>
        </p:txBody>
      </p:sp>
      <p:sp>
        <p:nvSpPr>
          <p:cNvPr id="996" name="Google Shape;996;p12: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p13: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3" name="Google Shape;1003;p13:notes"/>
          <p:cNvSpPr txBox="1"/>
          <p:nvPr>
            <p:ph idx="1" type="body"/>
          </p:nvPr>
        </p:nvSpPr>
        <p:spPr>
          <a:xfrm>
            <a:off x="679768" y="4715153"/>
            <a:ext cx="5438140" cy="446698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다음은 요구사항 명세서 입니다. 각 화면에 필요한 기능을 전부 적어 개발 목표를 명확히 하여, 개발을 진행하는데 있어서 그 내용이 목표와 차질이 없도록 하였습니다.</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p15:notes"/>
          <p:cNvSpPr txBox="1"/>
          <p:nvPr>
            <p:ph idx="1" type="body"/>
          </p:nvPr>
        </p:nvSpPr>
        <p:spPr>
          <a:xfrm>
            <a:off x="679768" y="4715153"/>
            <a:ext cx="5438140" cy="44669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다음은 시스템 아키텍쳐 입니다. 시스템의 어떤 컴포넌트가 어떻게 상호작용 하고, 어떤 정보를 교환하는지 나타내어 시스템의 전체적인 구조를 이해하기 쉽게 표현하였습니다.</a:t>
            </a:r>
            <a:endParaRPr/>
          </a:p>
        </p:txBody>
      </p:sp>
      <p:sp>
        <p:nvSpPr>
          <p:cNvPr id="1052" name="Google Shape;1052;p15: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p14:notes"/>
          <p:cNvSpPr txBox="1"/>
          <p:nvPr>
            <p:ph idx="1" type="body"/>
          </p:nvPr>
        </p:nvSpPr>
        <p:spPr>
          <a:xfrm>
            <a:off x="679768" y="4715153"/>
            <a:ext cx="5438140" cy="44669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다음은 시퀀스 다이어그램 입니다. 각 화면의 흐름, 데이터의 흐름, 서버의 흐름을 도식화하여 나타내어, 이를 보고 기능 간의 연결을 매끄럽게 개발할 수 있도록 하였습니다.</a:t>
            </a:r>
            <a:endParaRPr/>
          </a:p>
        </p:txBody>
      </p:sp>
      <p:sp>
        <p:nvSpPr>
          <p:cNvPr id="1062" name="Google Shape;1062;p14: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p16:notes"/>
          <p:cNvSpPr txBox="1"/>
          <p:nvPr>
            <p:ph idx="1" type="body"/>
          </p:nvPr>
        </p:nvSpPr>
        <p:spPr>
          <a:xfrm>
            <a:off x="679768" y="4715153"/>
            <a:ext cx="5438140" cy="44669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다음은 ERD 입니다. 데이터베이스에 저장될 정보들과 이들의 관계를 표현하여 데이터의 구조를 이해하기 쉽도록 하였습니다.</a:t>
            </a:r>
            <a:endParaRPr/>
          </a:p>
        </p:txBody>
      </p:sp>
      <p:sp>
        <p:nvSpPr>
          <p:cNvPr id="1071" name="Google Shape;1071;p16: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p17:notes"/>
          <p:cNvSpPr txBox="1"/>
          <p:nvPr>
            <p:ph idx="1" type="body"/>
          </p:nvPr>
        </p:nvSpPr>
        <p:spPr>
          <a:xfrm>
            <a:off x="679768" y="4715153"/>
            <a:ext cx="5438140" cy="44669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다음은 화면 정의서 입니다. Figma를 이용하여 각각 기능마다 제작하였고, 이를 통해 어떤식으로 화면을 구성할지 미리 설계해보고 이를 토대로 프런트 개발을 진행하였습니다.</a:t>
            </a:r>
            <a:endParaRPr/>
          </a:p>
        </p:txBody>
      </p:sp>
      <p:sp>
        <p:nvSpPr>
          <p:cNvPr id="1077" name="Google Shape;1077;p17: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p18: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7" name="Google Shape;1087;p18:notes"/>
          <p:cNvSpPr txBox="1"/>
          <p:nvPr>
            <p:ph idx="1" type="body"/>
          </p:nvPr>
        </p:nvSpPr>
        <p:spPr>
          <a:xfrm>
            <a:off x="679768" y="4715153"/>
            <a:ext cx="5438140" cy="446698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프로젝트의 개발 스택은 다음과 같습니다. 스프링부트와 리액트, 오라클을 통해 백엔드, 프런트엔드, 데이터베이스를 구성하였으며, mqtt 통해 메신저 통신 기능을 구현하였습니다. 또한 노션과 깃헙 등의 소프트웨어를 사용하여 프로젝트를 관리하고, AWS를 통해 서버를 클라우드 상에 올려 개발을 진행하였습니다.</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p19: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8" name="Google Shape;1148;p19:notes"/>
          <p:cNvSpPr txBox="1"/>
          <p:nvPr>
            <p:ph idx="1" type="body"/>
          </p:nvPr>
        </p:nvSpPr>
        <p:spPr>
          <a:xfrm>
            <a:off x="679768" y="4715153"/>
            <a:ext cx="5438140" cy="446698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특히, AWS ec2 인스턴스를 통해 클라우드 상에 서버를 올려 개발을 진행하였는데, </a:t>
            </a:r>
            <a:r>
              <a:rPr lang="ko-KR" sz="1300">
                <a:solidFill>
                  <a:srgbClr val="282523"/>
                </a:solidFill>
                <a:highlight>
                  <a:srgbClr val="F8F4F2"/>
                </a:highlight>
              </a:rPr>
              <a:t>AWS EC2는 클라우드 컴퓨팅 플랫폼으로, 사용자의 요구에 따라 인스턴스를 확장하거나 축소할 수 있고, CPU, 메모리, 네트워크 등의 조합을 선택할 수 있어 이를 통해 개발하게 되었습니다. </a:t>
            </a:r>
            <a:endParaRPr sz="1300">
              <a:solidFill>
                <a:srgbClr val="282523"/>
              </a:solidFill>
              <a:highlight>
                <a:srgbClr val="F8F4F2"/>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2: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1" name="Google Shape;551;p2:notes"/>
          <p:cNvSpPr txBox="1"/>
          <p:nvPr>
            <p:ph idx="1" type="body"/>
          </p:nvPr>
        </p:nvSpPr>
        <p:spPr>
          <a:xfrm>
            <a:off x="679768" y="4715153"/>
            <a:ext cx="5438140" cy="446698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ko-KR" sz="1200">
                <a:solidFill>
                  <a:srgbClr val="595959"/>
                </a:solidFill>
                <a:latin typeface="Anaheim"/>
                <a:ea typeface="Anaheim"/>
                <a:cs typeface="Anaheim"/>
                <a:sym typeface="Anaheim"/>
              </a:rPr>
              <a:t>발표는 다음과 같이, 프로젝트 개요, 구성 및 역할, 수행 절차 및 방법, 수행 경과 소개, 결과물 시연, 자체 평가 의견 순으로 진행하겠습니다.</a:t>
            </a:r>
            <a:endParaRPr sz="1200">
              <a:solidFill>
                <a:srgbClr val="595959"/>
              </a:solidFill>
              <a:latin typeface="Anaheim"/>
              <a:ea typeface="Anaheim"/>
              <a:cs typeface="Anaheim"/>
              <a:sym typeface="Anaheim"/>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p20:notes"/>
          <p:cNvSpPr txBox="1"/>
          <p:nvPr>
            <p:ph idx="1" type="body"/>
          </p:nvPr>
        </p:nvSpPr>
        <p:spPr>
          <a:xfrm>
            <a:off x="679768" y="4715153"/>
            <a:ext cx="5438140" cy="44669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또한 MQTT 프로토콜을 사용하여 메신저 기능을 구현하였는데, MQTT란 표준 기반 메시징 프로토콜로, 가볍고 효율적이며 보안에 장점을 가집니다.</a:t>
            </a:r>
            <a:endParaRPr/>
          </a:p>
        </p:txBody>
      </p:sp>
      <p:sp>
        <p:nvSpPr>
          <p:cNvPr id="1182" name="Google Shape;1182;p20: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p21: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9" name="Google Shape;1249;p21:notes"/>
          <p:cNvSpPr txBox="1"/>
          <p:nvPr>
            <p:ph idx="1" type="body"/>
          </p:nvPr>
        </p:nvSpPr>
        <p:spPr>
          <a:xfrm>
            <a:off x="679768" y="4715153"/>
            <a:ext cx="5438140" cy="446698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JAVADOC, POSTMAN, Swagger 등의 툴을 통해 api를 정리하고 테스트하며 개발을 진행하였습니다.</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p22: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5" name="Google Shape;1355;p22:notes"/>
          <p:cNvSpPr txBox="1"/>
          <p:nvPr>
            <p:ph idx="1" type="body"/>
          </p:nvPr>
        </p:nvSpPr>
        <p:spPr>
          <a:xfrm>
            <a:off x="679768" y="4715153"/>
            <a:ext cx="5438140" cy="446698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다음은 단위테스트 계획서로, 백엔드의 서비스에서 junit을 통해 단위테스트를 진행하고, 프론트엔드에서는 각 화면마다 기능 시나리오를 작성하여 테스트를 진행하였습니다.</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p23:notes"/>
          <p:cNvSpPr txBox="1"/>
          <p:nvPr>
            <p:ph idx="1" type="body"/>
          </p:nvPr>
        </p:nvSpPr>
        <p:spPr>
          <a:xfrm>
            <a:off x="679768" y="4715153"/>
            <a:ext cx="5438140" cy="44669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다음은 화면 기술서 입니다. 자세한 내용은 시연 영상에서 확인하도록 하겠습니다. 다음은 트레이너 메인 페이지입니다. 가까운 일정, 프로필 정보, 최근 메세지 등을 확인할 수 있습니다.</a:t>
            </a:r>
            <a:endParaRPr/>
          </a:p>
        </p:txBody>
      </p:sp>
      <p:sp>
        <p:nvSpPr>
          <p:cNvPr id="1456" name="Google Shape;1456;p23: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p24:notes"/>
          <p:cNvSpPr txBox="1"/>
          <p:nvPr>
            <p:ph idx="1" type="body"/>
          </p:nvPr>
        </p:nvSpPr>
        <p:spPr>
          <a:xfrm>
            <a:off x="679768" y="4715153"/>
            <a:ext cx="5438140" cy="44669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다음은 트레이너 캘린더 페이지입니다. 각 날짜에 회원별로 일정을 등록하고, 수정 및 삭제를 할 수도 있습니다.</a:t>
            </a:r>
            <a:endParaRPr/>
          </a:p>
        </p:txBody>
      </p:sp>
      <p:sp>
        <p:nvSpPr>
          <p:cNvPr id="1474" name="Google Shape;1474;p24: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8" name="Shape 1488"/>
        <p:cNvGrpSpPr/>
        <p:nvPr/>
      </p:nvGrpSpPr>
      <p:grpSpPr>
        <a:xfrm>
          <a:off x="0" y="0"/>
          <a:ext cx="0" cy="0"/>
          <a:chOff x="0" y="0"/>
          <a:chExt cx="0" cy="0"/>
        </a:xfrm>
      </p:grpSpPr>
      <p:sp>
        <p:nvSpPr>
          <p:cNvPr id="1489" name="Google Shape;1489;p25:notes"/>
          <p:cNvSpPr txBox="1"/>
          <p:nvPr>
            <p:ph idx="1" type="body"/>
          </p:nvPr>
        </p:nvSpPr>
        <p:spPr>
          <a:xfrm>
            <a:off x="679768" y="4715153"/>
            <a:ext cx="5438140" cy="44669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다음은 회원 메인 페이지 입니다. 회원 프로필, 담당 트레이너의 정보, 일일 식단 및 운동 일지를 확인할 수 있습니다.</a:t>
            </a:r>
            <a:endParaRPr/>
          </a:p>
        </p:txBody>
      </p:sp>
      <p:sp>
        <p:nvSpPr>
          <p:cNvPr id="1490" name="Google Shape;1490;p25: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p26:notes"/>
          <p:cNvSpPr txBox="1"/>
          <p:nvPr>
            <p:ph idx="1" type="body"/>
          </p:nvPr>
        </p:nvSpPr>
        <p:spPr>
          <a:xfrm>
            <a:off x="679768" y="4715153"/>
            <a:ext cx="5438140" cy="44669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다음은 회원 식단 등록 페이지로 다음과 같이 식단 등록을 진행합니다. 찾는 음식이 없다면 음식을 새로 등록할 수도 있고, 저장된 음식 중 선택하여 식단을 등록할 수 있습니다.</a:t>
            </a:r>
            <a:endParaRPr/>
          </a:p>
        </p:txBody>
      </p:sp>
      <p:sp>
        <p:nvSpPr>
          <p:cNvPr id="1508" name="Google Shape;1508;p26: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p27:notes"/>
          <p:cNvSpPr txBox="1"/>
          <p:nvPr>
            <p:ph idx="1" type="body"/>
          </p:nvPr>
        </p:nvSpPr>
        <p:spPr>
          <a:xfrm>
            <a:off x="679768" y="4715153"/>
            <a:ext cx="5438140" cy="44669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다음은 운동 등록 페이지로, 마찬가지로 운동 등록 과정을 다음과 같이 진행합니다. </a:t>
            </a:r>
            <a:endParaRPr/>
          </a:p>
        </p:txBody>
      </p:sp>
      <p:sp>
        <p:nvSpPr>
          <p:cNvPr id="1526" name="Google Shape;1526;p27: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0" name="Shape 1540"/>
        <p:cNvGrpSpPr/>
        <p:nvPr/>
      </p:nvGrpSpPr>
      <p:grpSpPr>
        <a:xfrm>
          <a:off x="0" y="0"/>
          <a:ext cx="0" cy="0"/>
          <a:chOff x="0" y="0"/>
          <a:chExt cx="0" cy="0"/>
        </a:xfrm>
      </p:grpSpPr>
      <p:sp>
        <p:nvSpPr>
          <p:cNvPr id="1541" name="Google Shape;1541;p28:notes"/>
          <p:cNvSpPr txBox="1"/>
          <p:nvPr>
            <p:ph idx="1" type="body"/>
          </p:nvPr>
        </p:nvSpPr>
        <p:spPr>
          <a:xfrm>
            <a:off x="679768" y="4715153"/>
            <a:ext cx="5438140" cy="44669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등록된 식단 및 운동은 캘린더 페이지에서도 확인할 수 있습니다.</a:t>
            </a:r>
            <a:endParaRPr/>
          </a:p>
        </p:txBody>
      </p:sp>
      <p:sp>
        <p:nvSpPr>
          <p:cNvPr id="1542" name="Google Shape;1542;p28: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p29:notes"/>
          <p:cNvSpPr txBox="1"/>
          <p:nvPr>
            <p:ph idx="1" type="body"/>
          </p:nvPr>
        </p:nvSpPr>
        <p:spPr>
          <a:xfrm>
            <a:off x="679768" y="4715153"/>
            <a:ext cx="5438140" cy="44669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다음은 메신저 페이지 입니다. 실시간으로 메세지를 전송하고 확인할 수 있으며, 자신이 보낸 메세지는 삭제를 할 수도 있습니다.</a:t>
            </a:r>
            <a:endParaRPr/>
          </a:p>
        </p:txBody>
      </p:sp>
      <p:sp>
        <p:nvSpPr>
          <p:cNvPr id="1558" name="Google Shape;1558;p29: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3: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0" name="Google Shape;580;p3:notes"/>
          <p:cNvSpPr txBox="1"/>
          <p:nvPr>
            <p:ph idx="1" type="body"/>
          </p:nvPr>
        </p:nvSpPr>
        <p:spPr>
          <a:xfrm>
            <a:off x="679768" y="4715153"/>
            <a:ext cx="5438140" cy="446698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우선 프로젝트 개요입니다. 최근 건강과 운동에 대한 관심이 늘어나고 있는 현대 사회에서, 많은 사람들이 헬스 보조 어플을 사용하며 운동을 하고 있습니다. 하지만 피티 트레이너와 그 회원이 서로 관리하며 편리하게 사용 가능한 서비스가 부족하다 생각하여 본 프로젝트를 진행하게 되었습니다.</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p30: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3" name="Google Shape;1573;p30:notes"/>
          <p:cNvSpPr txBox="1"/>
          <p:nvPr>
            <p:ph idx="1" type="body"/>
          </p:nvPr>
        </p:nvSpPr>
        <p:spPr>
          <a:xfrm>
            <a:off x="679768" y="4715153"/>
            <a:ext cx="5438140" cy="4466987"/>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rPr lang="ko-KR"/>
              <a:t>다음은 안드로이드 앱 상에서 구현된 모습입니다.</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 name="Shape 1589"/>
        <p:cNvGrpSpPr/>
        <p:nvPr/>
      </p:nvGrpSpPr>
      <p:grpSpPr>
        <a:xfrm>
          <a:off x="0" y="0"/>
          <a:ext cx="0" cy="0"/>
          <a:chOff x="0" y="0"/>
          <a:chExt cx="0" cy="0"/>
        </a:xfrm>
      </p:grpSpPr>
      <p:sp>
        <p:nvSpPr>
          <p:cNvPr id="1590" name="Google Shape;1590;p31:notes"/>
          <p:cNvSpPr txBox="1"/>
          <p:nvPr>
            <p:ph idx="1" type="body"/>
          </p:nvPr>
        </p:nvSpPr>
        <p:spPr>
          <a:xfrm>
            <a:off x="679768" y="4715153"/>
            <a:ext cx="5438140" cy="44669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리액트를 통해 반응형으로 개발을 진행하였기에,</a:t>
            </a:r>
            <a:endParaRPr/>
          </a:p>
        </p:txBody>
      </p:sp>
      <p:sp>
        <p:nvSpPr>
          <p:cNvPr id="1591" name="Google Shape;1591;p31: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p32: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6" name="Google Shape;1606;p32:notes"/>
          <p:cNvSpPr txBox="1"/>
          <p:nvPr>
            <p:ph idx="1" type="body"/>
          </p:nvPr>
        </p:nvSpPr>
        <p:spPr>
          <a:xfrm>
            <a:off x="679768" y="4715153"/>
            <a:ext cx="5438140" cy="446698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KR">
                <a:solidFill>
                  <a:schemeClr val="dk1"/>
                </a:solidFill>
              </a:rPr>
              <a:t>이렇게</a:t>
            </a:r>
            <a:r>
              <a:rPr lang="ko-KR">
                <a:solidFill>
                  <a:schemeClr val="dk1"/>
                </a:solidFill>
              </a:rPr>
              <a:t> 같은 방식으로 기능이 돌아가는 것을 확인할 수 있습니다.</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p33:notes"/>
          <p:cNvSpPr txBox="1"/>
          <p:nvPr>
            <p:ph idx="1" type="body"/>
          </p:nvPr>
        </p:nvSpPr>
        <p:spPr>
          <a:xfrm>
            <a:off x="679768" y="4715153"/>
            <a:ext cx="5438140" cy="44669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다음으로 결과물 시연 영상을 시청하겠습니다.</a:t>
            </a:r>
            <a:endParaRPr/>
          </a:p>
        </p:txBody>
      </p:sp>
      <p:sp>
        <p:nvSpPr>
          <p:cNvPr id="1623" name="Google Shape;1623;p33: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p34:notes"/>
          <p:cNvSpPr txBox="1"/>
          <p:nvPr>
            <p:ph idx="1" type="body"/>
          </p:nvPr>
        </p:nvSpPr>
        <p:spPr>
          <a:xfrm>
            <a:off x="679768" y="4715153"/>
            <a:ext cx="5438140" cy="44669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마지막으로 프로젝트를 마치며, 팀원 대표로 프로젝트에 대한 소감을 발표하겠습니다.</a:t>
            </a:r>
            <a:endParaRPr/>
          </a:p>
          <a:p>
            <a:pPr indent="0" lvl="0" marL="0" rtl="0" algn="l">
              <a:spcBef>
                <a:spcPts val="0"/>
              </a:spcBef>
              <a:spcAft>
                <a:spcPts val="0"/>
              </a:spcAft>
              <a:buClr>
                <a:schemeClr val="dk1"/>
              </a:buClr>
              <a:buFont typeface="Arial"/>
              <a:buNone/>
            </a:pPr>
            <a:r>
              <a:rPr lang="ko-KR" sz="1000">
                <a:solidFill>
                  <a:schemeClr val="dk1"/>
                </a:solidFill>
              </a:rPr>
              <a:t>이번 </a:t>
            </a:r>
            <a:r>
              <a:rPr lang="ko-KR" sz="1000">
                <a:solidFill>
                  <a:schemeClr val="dk1"/>
                </a:solidFill>
              </a:rPr>
              <a:t>프로젝트의 팀장으로서 프로젝트를 진행하며 팀원과 소통하고 관리하는 것이 얼마나 어려운 일인지 체험할 수 있었습니다. 프로젝트를 진행하면서 하고자했던 문서화를 전부 작성한 것 같아 이에 대해 만족하지만, 개발 목표 및 일정을 조금 더 세세하게 잡고 진행해나가며 피드백했어야 하는 아쉬움이 남습니다. 다사다난한 프로젝트였지만 좋은 팀원들 덕분에 많은 것을 얻어가는 것 같습니다.</a:t>
            </a:r>
            <a:endParaRPr/>
          </a:p>
        </p:txBody>
      </p:sp>
      <p:sp>
        <p:nvSpPr>
          <p:cNvPr id="1630" name="Google Shape;1630;p34: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 name="Shape 1657"/>
        <p:cNvGrpSpPr/>
        <p:nvPr/>
      </p:nvGrpSpPr>
      <p:grpSpPr>
        <a:xfrm>
          <a:off x="0" y="0"/>
          <a:ext cx="0" cy="0"/>
          <a:chOff x="0" y="0"/>
          <a:chExt cx="0" cy="0"/>
        </a:xfrm>
      </p:grpSpPr>
      <p:sp>
        <p:nvSpPr>
          <p:cNvPr id="1658" name="Google Shape;1658;p35: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9" name="Google Shape;1659;p35:notes"/>
          <p:cNvSpPr txBox="1"/>
          <p:nvPr>
            <p:ph idx="1" type="body"/>
          </p:nvPr>
        </p:nvSpPr>
        <p:spPr>
          <a:xfrm>
            <a:off x="679768" y="4715153"/>
            <a:ext cx="5438140" cy="446698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이상으로 발표를 마치겠습니다. 감사합니다.</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4: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0" name="Google Shape;670;p4:notes"/>
          <p:cNvSpPr txBox="1"/>
          <p:nvPr>
            <p:ph idx="1" type="body"/>
          </p:nvPr>
        </p:nvSpPr>
        <p:spPr>
          <a:xfrm>
            <a:off x="679768" y="4715153"/>
            <a:ext cx="5438140" cy="446698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그에 따라 저희 프로젝트는, 트레이너와 회원 모두에게 유용한 활용성, 꾸준히 사용 가능한 지속성, 다양한 기능이 들어가 편리하게 사용할 수 있는 편의성, 개개인에 맞춰 담당 트레이너에게 관리를 받을수 있는 맞춤성을 목표로 진행하였습니다.</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p5: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7" name="Google Shape;737;p5:notes"/>
          <p:cNvSpPr txBox="1"/>
          <p:nvPr>
            <p:ph idx="1" type="body"/>
          </p:nvPr>
        </p:nvSpPr>
        <p:spPr>
          <a:xfrm>
            <a:off x="679768" y="4715153"/>
            <a:ext cx="5438140" cy="446698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저희 서비스는, 트레이너는 여러명의 회원을 관리하기 편하게 하고, 회원은 실시간으로 받은 트레이너의 코칭을 통해 꾸준히 열심히 운동할 수 있도록 하여, 트레이너와 회원 모두에게 편리한 시스템을 구축하고자 하였습니다.</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p6: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p6:notes"/>
          <p:cNvSpPr txBox="1"/>
          <p:nvPr>
            <p:ph idx="1" type="body"/>
          </p:nvPr>
        </p:nvSpPr>
        <p:spPr>
          <a:xfrm>
            <a:off x="679768" y="4715153"/>
            <a:ext cx="5438140" cy="446698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주요 기능은 다음과 같이, 트레이너 연동을 통한 개인 메신저 기능과, 운동 및 식단을 관리하는 일일 일지를 캘린더를 통해 간편하게 관리하여 보여주는 기능이 있습니다.</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p7:notes"/>
          <p:cNvSpPr txBox="1"/>
          <p:nvPr>
            <p:ph idx="1" type="body"/>
          </p:nvPr>
        </p:nvSpPr>
        <p:spPr>
          <a:xfrm>
            <a:off x="679768" y="4715153"/>
            <a:ext cx="5438140" cy="44669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다음으로 팀 멤버의 구성 및 역할에 대해 소개하겠습니다. 우선 백엔드파트 담당 팀원입니다. 저는 프로젝트 매니저로써 시큐리티 관리 및 메신저 관리를 맡았고, 김민지 팀원은 서기 및 보고서 작성, 회원가입 파트를 맡았습니다. 송민정 팀원은 트레이너 파트 및 메신저 파트, 양유준 팀원은 회원 파트 및 서버 관리를 맡았습니다.</a:t>
            </a:r>
            <a:endParaRPr/>
          </a:p>
        </p:txBody>
      </p:sp>
      <p:sp>
        <p:nvSpPr>
          <p:cNvPr id="892" name="Google Shape;892;p7: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p8:notes"/>
          <p:cNvSpPr txBox="1"/>
          <p:nvPr>
            <p:ph idx="1" type="body"/>
          </p:nvPr>
        </p:nvSpPr>
        <p:spPr>
          <a:xfrm>
            <a:off x="679768" y="4715153"/>
            <a:ext cx="5438140" cy="44669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다음으로 프론트엔드 파트입니다. 홍민기 팀원은 트레이너 파트, 서찬미 팀원은 로그인, 회원가입 파트를, 박소연 팀원은 회원 파트를 맡아 각자 개발을 진행하였습니다.</a:t>
            </a:r>
            <a:endParaRPr/>
          </a:p>
        </p:txBody>
      </p:sp>
      <p:sp>
        <p:nvSpPr>
          <p:cNvPr id="922" name="Google Shape;922;p8: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p9:notes"/>
          <p:cNvSpPr txBox="1"/>
          <p:nvPr>
            <p:ph idx="1" type="body"/>
          </p:nvPr>
        </p:nvSpPr>
        <p:spPr>
          <a:xfrm>
            <a:off x="679768" y="4715153"/>
            <a:ext cx="5438140" cy="44669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다음으로 노상용 멘토님께서는, 주제 선정부터, wbs, 단위테스트, 자바독 문서 등등 다양한 문서화에서 도움을 주셨고, 현업에서 어떤식으로 개발을 진행하는지 알려주시며 프로젝트에 도움을 주셨습니다. </a:t>
            </a:r>
            <a:endParaRPr/>
          </a:p>
        </p:txBody>
      </p:sp>
      <p:sp>
        <p:nvSpPr>
          <p:cNvPr id="948" name="Google Shape;948;p9: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5"/>
        </a:solidFill>
      </p:bgPr>
    </p:bg>
    <p:spTree>
      <p:nvGrpSpPr>
        <p:cNvPr id="8" name="Shape 8"/>
        <p:cNvGrpSpPr/>
        <p:nvPr/>
      </p:nvGrpSpPr>
      <p:grpSpPr>
        <a:xfrm>
          <a:off x="0" y="0"/>
          <a:ext cx="0" cy="0"/>
          <a:chOff x="0" y="0"/>
          <a:chExt cx="0" cy="0"/>
        </a:xfrm>
      </p:grpSpPr>
      <p:sp>
        <p:nvSpPr>
          <p:cNvPr id="9" name="Google Shape;9;p37"/>
          <p:cNvSpPr txBox="1"/>
          <p:nvPr>
            <p:ph type="ctrTitle"/>
          </p:nvPr>
        </p:nvSpPr>
        <p:spPr>
          <a:xfrm>
            <a:off x="724925" y="740175"/>
            <a:ext cx="5230500" cy="235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191919"/>
              </a:buClr>
              <a:buSzPts val="5200"/>
              <a:buNone/>
              <a:defRPr sz="96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0" name="Google Shape;10;p37"/>
          <p:cNvSpPr txBox="1"/>
          <p:nvPr>
            <p:ph idx="1" type="subTitle"/>
          </p:nvPr>
        </p:nvSpPr>
        <p:spPr>
          <a:xfrm>
            <a:off x="789425" y="3277851"/>
            <a:ext cx="4171200" cy="389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6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37"/>
          <p:cNvGrpSpPr/>
          <p:nvPr/>
        </p:nvGrpSpPr>
        <p:grpSpPr>
          <a:xfrm>
            <a:off x="-1636" y="1791"/>
            <a:ext cx="9145708" cy="5139251"/>
            <a:chOff x="-1636" y="1791"/>
            <a:chExt cx="9145708" cy="5139251"/>
          </a:xfrm>
        </p:grpSpPr>
        <p:grpSp>
          <p:nvGrpSpPr>
            <p:cNvPr id="12" name="Google Shape;12;p37"/>
            <p:cNvGrpSpPr/>
            <p:nvPr/>
          </p:nvGrpSpPr>
          <p:grpSpPr>
            <a:xfrm>
              <a:off x="-9" y="1791"/>
              <a:ext cx="9143737" cy="5139251"/>
              <a:chOff x="238125" y="1137822"/>
              <a:chExt cx="7122400" cy="3421378"/>
            </a:xfrm>
          </p:grpSpPr>
          <p:sp>
            <p:nvSpPr>
              <p:cNvPr id="13" name="Google Shape;13;p37"/>
              <p:cNvSpPr/>
              <p:nvPr/>
            </p:nvSpPr>
            <p:spPr>
              <a:xfrm>
                <a:off x="238125" y="1137822"/>
                <a:ext cx="7122400" cy="139175"/>
              </a:xfrm>
              <a:custGeom>
                <a:rect b="b" l="l" r="r" t="t"/>
                <a:pathLst>
                  <a:path extrusionOk="0" h="5567" w="284896">
                    <a:moveTo>
                      <a:pt x="0" y="0"/>
                    </a:moveTo>
                    <a:lnTo>
                      <a:pt x="0" y="5566"/>
                    </a:lnTo>
                    <a:lnTo>
                      <a:pt x="284895" y="5566"/>
                    </a:lnTo>
                    <a:lnTo>
                      <a:pt x="284895" y="0"/>
                    </a:ln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37"/>
              <p:cNvSpPr/>
              <p:nvPr/>
            </p:nvSpPr>
            <p:spPr>
              <a:xfrm>
                <a:off x="238125" y="4420575"/>
                <a:ext cx="7122400" cy="138625"/>
              </a:xfrm>
              <a:custGeom>
                <a:rect b="b" l="l" r="r" t="t"/>
                <a:pathLst>
                  <a:path extrusionOk="0" h="5545" w="284896">
                    <a:moveTo>
                      <a:pt x="0" y="0"/>
                    </a:moveTo>
                    <a:lnTo>
                      <a:pt x="0" y="5545"/>
                    </a:lnTo>
                    <a:lnTo>
                      <a:pt x="284895" y="5545"/>
                    </a:lnTo>
                    <a:lnTo>
                      <a:pt x="284895" y="0"/>
                    </a:ln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 name="Google Shape;15;p37"/>
            <p:cNvSpPr/>
            <p:nvPr/>
          </p:nvSpPr>
          <p:spPr>
            <a:xfrm>
              <a:off x="0" y="138350"/>
              <a:ext cx="9144072" cy="25"/>
            </a:xfrm>
            <a:custGeom>
              <a:rect b="b" l="l" r="r" t="t"/>
              <a:pathLst>
                <a:path extrusionOk="0" fill="none" h="1" w="155096">
                  <a:moveTo>
                    <a:pt x="0" y="0"/>
                  </a:moveTo>
                  <a:lnTo>
                    <a:pt x="155096" y="0"/>
                  </a:lnTo>
                </a:path>
              </a:pathLst>
            </a:custGeom>
            <a:noFill/>
            <a:ln cap="flat" cmpd="sng" w="9525">
              <a:solidFill>
                <a:srgbClr val="FFF6E7"/>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37"/>
            <p:cNvSpPr/>
            <p:nvPr/>
          </p:nvSpPr>
          <p:spPr>
            <a:xfrm>
              <a:off x="-1636" y="5000463"/>
              <a:ext cx="9144077" cy="25"/>
            </a:xfrm>
            <a:custGeom>
              <a:rect b="b" l="l" r="r" t="t"/>
              <a:pathLst>
                <a:path extrusionOk="0" fill="none" h="1" w="102257">
                  <a:moveTo>
                    <a:pt x="102257" y="1"/>
                  </a:moveTo>
                  <a:lnTo>
                    <a:pt x="1" y="1"/>
                  </a:lnTo>
                </a:path>
              </a:pathLst>
            </a:custGeom>
            <a:noFill/>
            <a:ln cap="flat" cmpd="sng" w="9525">
              <a:solidFill>
                <a:srgbClr val="FFF6E7"/>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5"/>
        </a:solidFill>
      </p:bgPr>
    </p:bg>
    <p:spTree>
      <p:nvGrpSpPr>
        <p:cNvPr id="256" name="Shape 256"/>
        <p:cNvGrpSpPr/>
        <p:nvPr/>
      </p:nvGrpSpPr>
      <p:grpSpPr>
        <a:xfrm>
          <a:off x="0" y="0"/>
          <a:ext cx="0" cy="0"/>
          <a:chOff x="0" y="0"/>
          <a:chExt cx="0" cy="0"/>
        </a:xfrm>
      </p:grpSpPr>
      <p:sp>
        <p:nvSpPr>
          <p:cNvPr id="257" name="Google Shape;257;p46"/>
          <p:cNvSpPr txBox="1"/>
          <p:nvPr>
            <p:ph type="title"/>
          </p:nvPr>
        </p:nvSpPr>
        <p:spPr>
          <a:xfrm>
            <a:off x="811975" y="1365900"/>
            <a:ext cx="4551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58" name="Google Shape;258;p46"/>
          <p:cNvSpPr txBox="1"/>
          <p:nvPr>
            <p:ph idx="1" type="subTitle"/>
          </p:nvPr>
        </p:nvSpPr>
        <p:spPr>
          <a:xfrm>
            <a:off x="811975" y="2158025"/>
            <a:ext cx="4294800" cy="229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200"/>
              <a:buFont typeface="Nunito Light"/>
              <a:buChar char="●"/>
              <a:defRPr/>
            </a:lvl1pPr>
            <a:lvl2pPr lvl="1" algn="ctr">
              <a:lnSpc>
                <a:spcPct val="100000"/>
              </a:lnSpc>
              <a:spcBef>
                <a:spcPts val="0"/>
              </a:spcBef>
              <a:spcAft>
                <a:spcPts val="0"/>
              </a:spcAft>
              <a:buClr>
                <a:srgbClr val="E76A28"/>
              </a:buClr>
              <a:buSzPts val="1200"/>
              <a:buFont typeface="Nunito Light"/>
              <a:buChar char="○"/>
              <a:defRPr/>
            </a:lvl2pPr>
            <a:lvl3pPr lvl="2" algn="ctr">
              <a:lnSpc>
                <a:spcPct val="100000"/>
              </a:lnSpc>
              <a:spcBef>
                <a:spcPts val="1600"/>
              </a:spcBef>
              <a:spcAft>
                <a:spcPts val="0"/>
              </a:spcAft>
              <a:buClr>
                <a:srgbClr val="E76A28"/>
              </a:buClr>
              <a:buSzPts val="1200"/>
              <a:buFont typeface="Nunito Light"/>
              <a:buChar char="■"/>
              <a:defRPr/>
            </a:lvl3pPr>
            <a:lvl4pPr lvl="3" algn="ctr">
              <a:lnSpc>
                <a:spcPct val="100000"/>
              </a:lnSpc>
              <a:spcBef>
                <a:spcPts val="1600"/>
              </a:spcBef>
              <a:spcAft>
                <a:spcPts val="0"/>
              </a:spcAft>
              <a:buClr>
                <a:srgbClr val="E76A28"/>
              </a:buClr>
              <a:buSzPts val="1200"/>
              <a:buFont typeface="Nunito Light"/>
              <a:buChar char="●"/>
              <a:defRPr/>
            </a:lvl4pPr>
            <a:lvl5pPr lvl="4" algn="ctr">
              <a:lnSpc>
                <a:spcPct val="100000"/>
              </a:lnSpc>
              <a:spcBef>
                <a:spcPts val="1600"/>
              </a:spcBef>
              <a:spcAft>
                <a:spcPts val="0"/>
              </a:spcAft>
              <a:buClr>
                <a:srgbClr val="E76A28"/>
              </a:buClr>
              <a:buSzPts val="1200"/>
              <a:buFont typeface="Nunito Light"/>
              <a:buChar char="○"/>
              <a:defRPr/>
            </a:lvl5pPr>
            <a:lvl6pPr lvl="5" algn="ctr">
              <a:lnSpc>
                <a:spcPct val="100000"/>
              </a:lnSpc>
              <a:spcBef>
                <a:spcPts val="1600"/>
              </a:spcBef>
              <a:spcAft>
                <a:spcPts val="0"/>
              </a:spcAft>
              <a:buClr>
                <a:srgbClr val="999999"/>
              </a:buClr>
              <a:buSzPts val="1200"/>
              <a:buFont typeface="Nunito Light"/>
              <a:buChar char="■"/>
              <a:defRPr/>
            </a:lvl6pPr>
            <a:lvl7pPr lvl="6" algn="ctr">
              <a:lnSpc>
                <a:spcPct val="100000"/>
              </a:lnSpc>
              <a:spcBef>
                <a:spcPts val="1600"/>
              </a:spcBef>
              <a:spcAft>
                <a:spcPts val="0"/>
              </a:spcAft>
              <a:buClr>
                <a:srgbClr val="999999"/>
              </a:buClr>
              <a:buSzPts val="1200"/>
              <a:buFont typeface="Nunito Light"/>
              <a:buChar char="●"/>
              <a:defRPr/>
            </a:lvl7pPr>
            <a:lvl8pPr lvl="7" algn="ctr">
              <a:lnSpc>
                <a:spcPct val="100000"/>
              </a:lnSpc>
              <a:spcBef>
                <a:spcPts val="1600"/>
              </a:spcBef>
              <a:spcAft>
                <a:spcPts val="0"/>
              </a:spcAft>
              <a:buClr>
                <a:srgbClr val="999999"/>
              </a:buClr>
              <a:buSzPts val="1200"/>
              <a:buFont typeface="Nunito Light"/>
              <a:buChar char="○"/>
              <a:defRPr/>
            </a:lvl8pPr>
            <a:lvl9pPr lvl="8" algn="ctr">
              <a:lnSpc>
                <a:spcPct val="100000"/>
              </a:lnSpc>
              <a:spcBef>
                <a:spcPts val="1600"/>
              </a:spcBef>
              <a:spcAft>
                <a:spcPts val="1600"/>
              </a:spcAft>
              <a:buClr>
                <a:srgbClr val="999999"/>
              </a:buClr>
              <a:buSzPts val="1200"/>
              <a:buFont typeface="Nunito Light"/>
              <a:buChar char="■"/>
              <a:defRPr/>
            </a:lvl9pPr>
          </a:lstStyle>
          <a:p/>
        </p:txBody>
      </p:sp>
      <p:grpSp>
        <p:nvGrpSpPr>
          <p:cNvPr id="259" name="Google Shape;259;p46"/>
          <p:cNvGrpSpPr/>
          <p:nvPr/>
        </p:nvGrpSpPr>
        <p:grpSpPr>
          <a:xfrm>
            <a:off x="-1636" y="-7"/>
            <a:ext cx="9145708" cy="5141050"/>
            <a:chOff x="-1636" y="-7"/>
            <a:chExt cx="9145708" cy="5141050"/>
          </a:xfrm>
        </p:grpSpPr>
        <p:grpSp>
          <p:nvGrpSpPr>
            <p:cNvPr id="260" name="Google Shape;260;p46"/>
            <p:cNvGrpSpPr/>
            <p:nvPr/>
          </p:nvGrpSpPr>
          <p:grpSpPr>
            <a:xfrm>
              <a:off x="-9" y="-7"/>
              <a:ext cx="9143737" cy="5141050"/>
              <a:chOff x="238125" y="1136625"/>
              <a:chExt cx="7122400" cy="3422575"/>
            </a:xfrm>
          </p:grpSpPr>
          <p:sp>
            <p:nvSpPr>
              <p:cNvPr id="261" name="Google Shape;261;p46"/>
              <p:cNvSpPr/>
              <p:nvPr/>
            </p:nvSpPr>
            <p:spPr>
              <a:xfrm>
                <a:off x="238125" y="1136625"/>
                <a:ext cx="7122400" cy="139175"/>
              </a:xfrm>
              <a:custGeom>
                <a:rect b="b" l="l" r="r" t="t"/>
                <a:pathLst>
                  <a:path extrusionOk="0" h="5567" w="284896">
                    <a:moveTo>
                      <a:pt x="0" y="0"/>
                    </a:moveTo>
                    <a:lnTo>
                      <a:pt x="0" y="5566"/>
                    </a:lnTo>
                    <a:lnTo>
                      <a:pt x="284895" y="5566"/>
                    </a:lnTo>
                    <a:lnTo>
                      <a:pt x="284895" y="0"/>
                    </a:ln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46"/>
              <p:cNvSpPr/>
              <p:nvPr/>
            </p:nvSpPr>
            <p:spPr>
              <a:xfrm>
                <a:off x="238125" y="4420575"/>
                <a:ext cx="7122400" cy="138625"/>
              </a:xfrm>
              <a:custGeom>
                <a:rect b="b" l="l" r="r" t="t"/>
                <a:pathLst>
                  <a:path extrusionOk="0" h="5545" w="284896">
                    <a:moveTo>
                      <a:pt x="0" y="0"/>
                    </a:moveTo>
                    <a:lnTo>
                      <a:pt x="0" y="5545"/>
                    </a:lnTo>
                    <a:lnTo>
                      <a:pt x="284895" y="5545"/>
                    </a:lnTo>
                    <a:lnTo>
                      <a:pt x="284895" y="0"/>
                    </a:ln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3" name="Google Shape;263;p46"/>
            <p:cNvSpPr/>
            <p:nvPr/>
          </p:nvSpPr>
          <p:spPr>
            <a:xfrm>
              <a:off x="0" y="138350"/>
              <a:ext cx="9144072" cy="25"/>
            </a:xfrm>
            <a:custGeom>
              <a:rect b="b" l="l" r="r" t="t"/>
              <a:pathLst>
                <a:path extrusionOk="0" fill="none" h="1" w="155096">
                  <a:moveTo>
                    <a:pt x="0" y="0"/>
                  </a:moveTo>
                  <a:lnTo>
                    <a:pt x="155096" y="0"/>
                  </a:lnTo>
                </a:path>
              </a:pathLst>
            </a:custGeom>
            <a:noFill/>
            <a:ln cap="flat" cmpd="sng" w="9525">
              <a:solidFill>
                <a:srgbClr val="FFF6E7"/>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46"/>
            <p:cNvSpPr/>
            <p:nvPr/>
          </p:nvSpPr>
          <p:spPr>
            <a:xfrm>
              <a:off x="-1636" y="5000463"/>
              <a:ext cx="9144077" cy="25"/>
            </a:xfrm>
            <a:custGeom>
              <a:rect b="b" l="l" r="r" t="t"/>
              <a:pathLst>
                <a:path extrusionOk="0" fill="none" h="1" w="102257">
                  <a:moveTo>
                    <a:pt x="102257" y="1"/>
                  </a:moveTo>
                  <a:lnTo>
                    <a:pt x="1" y="1"/>
                  </a:lnTo>
                </a:path>
              </a:pathLst>
            </a:custGeom>
            <a:noFill/>
            <a:ln cap="flat" cmpd="sng" w="9525">
              <a:solidFill>
                <a:srgbClr val="FFF6E7"/>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5" name="Google Shape;265;p46"/>
          <p:cNvGrpSpPr/>
          <p:nvPr/>
        </p:nvGrpSpPr>
        <p:grpSpPr>
          <a:xfrm>
            <a:off x="8764168" y="539490"/>
            <a:ext cx="82490" cy="1001973"/>
            <a:chOff x="7173675" y="1384800"/>
            <a:chExt cx="73975" cy="898550"/>
          </a:xfrm>
        </p:grpSpPr>
        <p:sp>
          <p:nvSpPr>
            <p:cNvPr id="266" name="Google Shape;266;p46"/>
            <p:cNvSpPr/>
            <p:nvPr/>
          </p:nvSpPr>
          <p:spPr>
            <a:xfrm>
              <a:off x="7173675" y="1384800"/>
              <a:ext cx="73975" cy="74000"/>
            </a:xfrm>
            <a:custGeom>
              <a:rect b="b" l="l" r="r" t="t"/>
              <a:pathLst>
                <a:path extrusionOk="0" h="2960" w="2959">
                  <a:moveTo>
                    <a:pt x="1469" y="0"/>
                  </a:moveTo>
                  <a:cubicBezTo>
                    <a:pt x="658" y="0"/>
                    <a:pt x="0" y="658"/>
                    <a:pt x="0" y="1469"/>
                  </a:cubicBezTo>
                  <a:cubicBezTo>
                    <a:pt x="0" y="2302"/>
                    <a:pt x="658" y="2959"/>
                    <a:pt x="1469" y="2959"/>
                  </a:cubicBezTo>
                  <a:cubicBezTo>
                    <a:pt x="2301" y="2959"/>
                    <a:pt x="2959" y="2302"/>
                    <a:pt x="2959" y="1469"/>
                  </a:cubicBezTo>
                  <a:cubicBezTo>
                    <a:pt x="2959" y="658"/>
                    <a:pt x="2301"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46"/>
            <p:cNvSpPr/>
            <p:nvPr/>
          </p:nvSpPr>
          <p:spPr>
            <a:xfrm>
              <a:off x="7173675" y="1502600"/>
              <a:ext cx="73975" cy="73975"/>
            </a:xfrm>
            <a:custGeom>
              <a:rect b="b" l="l" r="r" t="t"/>
              <a:pathLst>
                <a:path extrusionOk="0" h="2959" w="2959">
                  <a:moveTo>
                    <a:pt x="1469" y="0"/>
                  </a:moveTo>
                  <a:cubicBezTo>
                    <a:pt x="658" y="0"/>
                    <a:pt x="0" y="658"/>
                    <a:pt x="0" y="1469"/>
                  </a:cubicBezTo>
                  <a:cubicBezTo>
                    <a:pt x="0" y="2301"/>
                    <a:pt x="658" y="2959"/>
                    <a:pt x="1469" y="2959"/>
                  </a:cubicBezTo>
                  <a:cubicBezTo>
                    <a:pt x="2301" y="2959"/>
                    <a:pt x="2959" y="2301"/>
                    <a:pt x="2959" y="1469"/>
                  </a:cubicBezTo>
                  <a:cubicBezTo>
                    <a:pt x="2959" y="658"/>
                    <a:pt x="2301"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46"/>
            <p:cNvSpPr/>
            <p:nvPr/>
          </p:nvSpPr>
          <p:spPr>
            <a:xfrm>
              <a:off x="7173675" y="1619850"/>
              <a:ext cx="73975" cy="74525"/>
            </a:xfrm>
            <a:custGeom>
              <a:rect b="b" l="l" r="r" t="t"/>
              <a:pathLst>
                <a:path extrusionOk="0" h="2981" w="2959">
                  <a:moveTo>
                    <a:pt x="1469" y="0"/>
                  </a:moveTo>
                  <a:cubicBezTo>
                    <a:pt x="658" y="0"/>
                    <a:pt x="0" y="679"/>
                    <a:pt x="0" y="1490"/>
                  </a:cubicBezTo>
                  <a:cubicBezTo>
                    <a:pt x="0" y="2323"/>
                    <a:pt x="658" y="2980"/>
                    <a:pt x="1469" y="2980"/>
                  </a:cubicBezTo>
                  <a:cubicBezTo>
                    <a:pt x="2301" y="2980"/>
                    <a:pt x="2959" y="2323"/>
                    <a:pt x="2959" y="1490"/>
                  </a:cubicBezTo>
                  <a:cubicBezTo>
                    <a:pt x="2959" y="679"/>
                    <a:pt x="2301"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46"/>
            <p:cNvSpPr/>
            <p:nvPr/>
          </p:nvSpPr>
          <p:spPr>
            <a:xfrm>
              <a:off x="7173675" y="1738175"/>
              <a:ext cx="73975" cy="74000"/>
            </a:xfrm>
            <a:custGeom>
              <a:rect b="b" l="l" r="r" t="t"/>
              <a:pathLst>
                <a:path extrusionOk="0" h="2960" w="2959">
                  <a:moveTo>
                    <a:pt x="1469" y="1"/>
                  </a:moveTo>
                  <a:cubicBezTo>
                    <a:pt x="658" y="1"/>
                    <a:pt x="0" y="658"/>
                    <a:pt x="0" y="1469"/>
                  </a:cubicBezTo>
                  <a:cubicBezTo>
                    <a:pt x="0" y="2302"/>
                    <a:pt x="658" y="2959"/>
                    <a:pt x="1469" y="2959"/>
                  </a:cubicBezTo>
                  <a:cubicBezTo>
                    <a:pt x="2301" y="2959"/>
                    <a:pt x="2959" y="2302"/>
                    <a:pt x="2959" y="1469"/>
                  </a:cubicBezTo>
                  <a:cubicBezTo>
                    <a:pt x="2959" y="658"/>
                    <a:pt x="2301" y="1"/>
                    <a:pt x="1469" y="1"/>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46"/>
            <p:cNvSpPr/>
            <p:nvPr/>
          </p:nvSpPr>
          <p:spPr>
            <a:xfrm>
              <a:off x="7173675" y="1855975"/>
              <a:ext cx="73975" cy="73975"/>
            </a:xfrm>
            <a:custGeom>
              <a:rect b="b" l="l" r="r" t="t"/>
              <a:pathLst>
                <a:path extrusionOk="0" h="2959" w="2959">
                  <a:moveTo>
                    <a:pt x="1469" y="0"/>
                  </a:moveTo>
                  <a:cubicBezTo>
                    <a:pt x="658" y="0"/>
                    <a:pt x="0" y="658"/>
                    <a:pt x="0" y="1469"/>
                  </a:cubicBezTo>
                  <a:cubicBezTo>
                    <a:pt x="0" y="2301"/>
                    <a:pt x="658" y="2959"/>
                    <a:pt x="1469" y="2959"/>
                  </a:cubicBezTo>
                  <a:cubicBezTo>
                    <a:pt x="2301" y="2959"/>
                    <a:pt x="2959" y="2301"/>
                    <a:pt x="2959" y="1469"/>
                  </a:cubicBezTo>
                  <a:cubicBezTo>
                    <a:pt x="2959" y="658"/>
                    <a:pt x="2301"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46"/>
            <p:cNvSpPr/>
            <p:nvPr/>
          </p:nvSpPr>
          <p:spPr>
            <a:xfrm>
              <a:off x="7173675" y="1973225"/>
              <a:ext cx="73975" cy="74525"/>
            </a:xfrm>
            <a:custGeom>
              <a:rect b="b" l="l" r="r" t="t"/>
              <a:pathLst>
                <a:path extrusionOk="0" h="2981" w="2959">
                  <a:moveTo>
                    <a:pt x="1469" y="0"/>
                  </a:moveTo>
                  <a:cubicBezTo>
                    <a:pt x="658" y="0"/>
                    <a:pt x="0" y="680"/>
                    <a:pt x="0" y="1490"/>
                  </a:cubicBezTo>
                  <a:cubicBezTo>
                    <a:pt x="0" y="2323"/>
                    <a:pt x="658" y="2981"/>
                    <a:pt x="1469" y="2981"/>
                  </a:cubicBezTo>
                  <a:cubicBezTo>
                    <a:pt x="2301" y="2981"/>
                    <a:pt x="2959" y="2323"/>
                    <a:pt x="2959" y="1490"/>
                  </a:cubicBezTo>
                  <a:cubicBezTo>
                    <a:pt x="2959" y="680"/>
                    <a:pt x="2301" y="22"/>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46"/>
            <p:cNvSpPr/>
            <p:nvPr/>
          </p:nvSpPr>
          <p:spPr>
            <a:xfrm>
              <a:off x="7173675" y="2091550"/>
              <a:ext cx="73975" cy="74000"/>
            </a:xfrm>
            <a:custGeom>
              <a:rect b="b" l="l" r="r" t="t"/>
              <a:pathLst>
                <a:path extrusionOk="0" h="2960" w="2959">
                  <a:moveTo>
                    <a:pt x="1469" y="1"/>
                  </a:moveTo>
                  <a:cubicBezTo>
                    <a:pt x="658" y="1"/>
                    <a:pt x="0" y="658"/>
                    <a:pt x="0" y="1469"/>
                  </a:cubicBezTo>
                  <a:cubicBezTo>
                    <a:pt x="0" y="2302"/>
                    <a:pt x="658" y="2959"/>
                    <a:pt x="1469" y="2959"/>
                  </a:cubicBezTo>
                  <a:cubicBezTo>
                    <a:pt x="2301" y="2959"/>
                    <a:pt x="2959" y="2302"/>
                    <a:pt x="2959" y="1469"/>
                  </a:cubicBezTo>
                  <a:cubicBezTo>
                    <a:pt x="2959" y="658"/>
                    <a:pt x="2301" y="1"/>
                    <a:pt x="1469" y="1"/>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46"/>
            <p:cNvSpPr/>
            <p:nvPr/>
          </p:nvSpPr>
          <p:spPr>
            <a:xfrm>
              <a:off x="7173675" y="2209350"/>
              <a:ext cx="73975" cy="74000"/>
            </a:xfrm>
            <a:custGeom>
              <a:rect b="b" l="l" r="r" t="t"/>
              <a:pathLst>
                <a:path extrusionOk="0" h="2960" w="2959">
                  <a:moveTo>
                    <a:pt x="1469" y="1"/>
                  </a:moveTo>
                  <a:cubicBezTo>
                    <a:pt x="658" y="1"/>
                    <a:pt x="0" y="658"/>
                    <a:pt x="0" y="1469"/>
                  </a:cubicBezTo>
                  <a:cubicBezTo>
                    <a:pt x="0" y="2302"/>
                    <a:pt x="658" y="2959"/>
                    <a:pt x="1469" y="2959"/>
                  </a:cubicBezTo>
                  <a:cubicBezTo>
                    <a:pt x="2301" y="2959"/>
                    <a:pt x="2959" y="2302"/>
                    <a:pt x="2959" y="1469"/>
                  </a:cubicBezTo>
                  <a:cubicBezTo>
                    <a:pt x="2959" y="658"/>
                    <a:pt x="2301" y="1"/>
                    <a:pt x="1469" y="1"/>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_1">
    <p:bg>
      <p:bgPr>
        <a:solidFill>
          <a:schemeClr val="accent5"/>
        </a:solidFill>
      </p:bgPr>
    </p:bg>
    <p:spTree>
      <p:nvGrpSpPr>
        <p:cNvPr id="274" name="Shape 274"/>
        <p:cNvGrpSpPr/>
        <p:nvPr/>
      </p:nvGrpSpPr>
      <p:grpSpPr>
        <a:xfrm>
          <a:off x="0" y="0"/>
          <a:ext cx="0" cy="0"/>
          <a:chOff x="0" y="0"/>
          <a:chExt cx="0" cy="0"/>
        </a:xfrm>
      </p:grpSpPr>
      <p:sp>
        <p:nvSpPr>
          <p:cNvPr id="275" name="Google Shape;275;p47"/>
          <p:cNvSpPr txBox="1"/>
          <p:nvPr>
            <p:ph type="title"/>
          </p:nvPr>
        </p:nvSpPr>
        <p:spPr>
          <a:xfrm>
            <a:off x="713225" y="1434850"/>
            <a:ext cx="2299200" cy="1146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76" name="Google Shape;276;p47"/>
          <p:cNvSpPr txBox="1"/>
          <p:nvPr>
            <p:ph idx="1" type="subTitle"/>
          </p:nvPr>
        </p:nvSpPr>
        <p:spPr>
          <a:xfrm>
            <a:off x="713225" y="2694700"/>
            <a:ext cx="2299200" cy="102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277" name="Google Shape;277;p47"/>
          <p:cNvSpPr/>
          <p:nvPr>
            <p:ph idx="2" type="pic"/>
          </p:nvPr>
        </p:nvSpPr>
        <p:spPr>
          <a:xfrm>
            <a:off x="5124075" y="539500"/>
            <a:ext cx="1619700" cy="2146200"/>
          </a:xfrm>
          <a:prstGeom prst="rect">
            <a:avLst/>
          </a:prstGeom>
          <a:noFill/>
          <a:ln>
            <a:noFill/>
          </a:ln>
        </p:spPr>
      </p:sp>
      <p:sp>
        <p:nvSpPr>
          <p:cNvPr id="278" name="Google Shape;278;p47"/>
          <p:cNvSpPr/>
          <p:nvPr>
            <p:ph idx="3" type="pic"/>
          </p:nvPr>
        </p:nvSpPr>
        <p:spPr>
          <a:xfrm>
            <a:off x="6810954" y="539500"/>
            <a:ext cx="2333100" cy="2146200"/>
          </a:xfrm>
          <a:prstGeom prst="rect">
            <a:avLst/>
          </a:prstGeom>
          <a:noFill/>
          <a:ln>
            <a:noFill/>
          </a:ln>
        </p:spPr>
      </p:sp>
      <p:sp>
        <p:nvSpPr>
          <p:cNvPr id="279" name="Google Shape;279;p47"/>
          <p:cNvSpPr/>
          <p:nvPr>
            <p:ph idx="4" type="pic"/>
          </p:nvPr>
        </p:nvSpPr>
        <p:spPr>
          <a:xfrm>
            <a:off x="5124075" y="2753125"/>
            <a:ext cx="4020000" cy="1851000"/>
          </a:xfrm>
          <a:prstGeom prst="rect">
            <a:avLst/>
          </a:prstGeom>
          <a:noFill/>
          <a:ln>
            <a:noFill/>
          </a:ln>
        </p:spPr>
      </p:sp>
      <p:sp>
        <p:nvSpPr>
          <p:cNvPr id="280" name="Google Shape;280;p47"/>
          <p:cNvSpPr/>
          <p:nvPr>
            <p:ph idx="5" type="pic"/>
          </p:nvPr>
        </p:nvSpPr>
        <p:spPr>
          <a:xfrm>
            <a:off x="3109425" y="539500"/>
            <a:ext cx="1947600" cy="4064400"/>
          </a:xfrm>
          <a:prstGeom prst="rect">
            <a:avLst/>
          </a:prstGeom>
          <a:noFill/>
          <a:ln>
            <a:noFill/>
          </a:ln>
        </p:spPr>
      </p:sp>
      <p:grpSp>
        <p:nvGrpSpPr>
          <p:cNvPr id="281" name="Google Shape;281;p47"/>
          <p:cNvGrpSpPr/>
          <p:nvPr/>
        </p:nvGrpSpPr>
        <p:grpSpPr>
          <a:xfrm>
            <a:off x="-1636" y="-7"/>
            <a:ext cx="9145708" cy="5141050"/>
            <a:chOff x="-1636" y="-7"/>
            <a:chExt cx="9145708" cy="5141050"/>
          </a:xfrm>
        </p:grpSpPr>
        <p:grpSp>
          <p:nvGrpSpPr>
            <p:cNvPr id="282" name="Google Shape;282;p47"/>
            <p:cNvGrpSpPr/>
            <p:nvPr/>
          </p:nvGrpSpPr>
          <p:grpSpPr>
            <a:xfrm>
              <a:off x="-9" y="-7"/>
              <a:ext cx="9143737" cy="5141050"/>
              <a:chOff x="238125" y="1136625"/>
              <a:chExt cx="7122400" cy="3422575"/>
            </a:xfrm>
          </p:grpSpPr>
          <p:sp>
            <p:nvSpPr>
              <p:cNvPr id="283" name="Google Shape;283;p47"/>
              <p:cNvSpPr/>
              <p:nvPr/>
            </p:nvSpPr>
            <p:spPr>
              <a:xfrm>
                <a:off x="238125" y="1136625"/>
                <a:ext cx="7122400" cy="139175"/>
              </a:xfrm>
              <a:custGeom>
                <a:rect b="b" l="l" r="r" t="t"/>
                <a:pathLst>
                  <a:path extrusionOk="0" h="5567" w="284896">
                    <a:moveTo>
                      <a:pt x="0" y="0"/>
                    </a:moveTo>
                    <a:lnTo>
                      <a:pt x="0" y="5566"/>
                    </a:lnTo>
                    <a:lnTo>
                      <a:pt x="284895" y="5566"/>
                    </a:lnTo>
                    <a:lnTo>
                      <a:pt x="284895" y="0"/>
                    </a:ln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47"/>
              <p:cNvSpPr/>
              <p:nvPr/>
            </p:nvSpPr>
            <p:spPr>
              <a:xfrm>
                <a:off x="238125" y="4420575"/>
                <a:ext cx="7122400" cy="138625"/>
              </a:xfrm>
              <a:custGeom>
                <a:rect b="b" l="l" r="r" t="t"/>
                <a:pathLst>
                  <a:path extrusionOk="0" h="5545" w="284896">
                    <a:moveTo>
                      <a:pt x="0" y="0"/>
                    </a:moveTo>
                    <a:lnTo>
                      <a:pt x="0" y="5545"/>
                    </a:lnTo>
                    <a:lnTo>
                      <a:pt x="284895" y="5545"/>
                    </a:lnTo>
                    <a:lnTo>
                      <a:pt x="284895" y="0"/>
                    </a:ln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5" name="Google Shape;285;p47"/>
            <p:cNvSpPr/>
            <p:nvPr/>
          </p:nvSpPr>
          <p:spPr>
            <a:xfrm>
              <a:off x="0" y="138350"/>
              <a:ext cx="9144072" cy="25"/>
            </a:xfrm>
            <a:custGeom>
              <a:rect b="b" l="l" r="r" t="t"/>
              <a:pathLst>
                <a:path extrusionOk="0" fill="none" h="1" w="155096">
                  <a:moveTo>
                    <a:pt x="0" y="0"/>
                  </a:moveTo>
                  <a:lnTo>
                    <a:pt x="155096" y="0"/>
                  </a:lnTo>
                </a:path>
              </a:pathLst>
            </a:custGeom>
            <a:noFill/>
            <a:ln cap="flat" cmpd="sng" w="9525">
              <a:solidFill>
                <a:srgbClr val="FFF6E7"/>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47"/>
            <p:cNvSpPr/>
            <p:nvPr/>
          </p:nvSpPr>
          <p:spPr>
            <a:xfrm>
              <a:off x="-1636" y="5000463"/>
              <a:ext cx="9144077" cy="25"/>
            </a:xfrm>
            <a:custGeom>
              <a:rect b="b" l="l" r="r" t="t"/>
              <a:pathLst>
                <a:path extrusionOk="0" fill="none" h="1" w="102257">
                  <a:moveTo>
                    <a:pt x="102257" y="1"/>
                  </a:moveTo>
                  <a:lnTo>
                    <a:pt x="1" y="1"/>
                  </a:lnTo>
                </a:path>
              </a:pathLst>
            </a:custGeom>
            <a:noFill/>
            <a:ln cap="flat" cmpd="sng" w="9525">
              <a:solidFill>
                <a:srgbClr val="FFF6E7"/>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7" name="Google Shape;287;p47"/>
          <p:cNvGrpSpPr/>
          <p:nvPr/>
        </p:nvGrpSpPr>
        <p:grpSpPr>
          <a:xfrm>
            <a:off x="-1636" y="138350"/>
            <a:ext cx="9145708" cy="4862138"/>
            <a:chOff x="-1636" y="138350"/>
            <a:chExt cx="9145708" cy="4862138"/>
          </a:xfrm>
        </p:grpSpPr>
        <p:sp>
          <p:nvSpPr>
            <p:cNvPr id="288" name="Google Shape;288;p47"/>
            <p:cNvSpPr/>
            <p:nvPr/>
          </p:nvSpPr>
          <p:spPr>
            <a:xfrm>
              <a:off x="0" y="138350"/>
              <a:ext cx="9144072" cy="25"/>
            </a:xfrm>
            <a:custGeom>
              <a:rect b="b" l="l" r="r" t="t"/>
              <a:pathLst>
                <a:path extrusionOk="0" fill="none" h="1" w="155096">
                  <a:moveTo>
                    <a:pt x="0" y="0"/>
                  </a:moveTo>
                  <a:lnTo>
                    <a:pt x="155096" y="0"/>
                  </a:lnTo>
                </a:path>
              </a:pathLst>
            </a:custGeom>
            <a:noFill/>
            <a:ln cap="flat" cmpd="sng" w="9525">
              <a:solidFill>
                <a:srgbClr val="FFF6E7"/>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47"/>
            <p:cNvSpPr/>
            <p:nvPr/>
          </p:nvSpPr>
          <p:spPr>
            <a:xfrm>
              <a:off x="-1636" y="5000463"/>
              <a:ext cx="9144077" cy="25"/>
            </a:xfrm>
            <a:custGeom>
              <a:rect b="b" l="l" r="r" t="t"/>
              <a:pathLst>
                <a:path extrusionOk="0" fill="none" h="1" w="102257">
                  <a:moveTo>
                    <a:pt x="102257" y="1"/>
                  </a:moveTo>
                  <a:lnTo>
                    <a:pt x="1" y="1"/>
                  </a:lnTo>
                </a:path>
              </a:pathLst>
            </a:custGeom>
            <a:noFill/>
            <a:ln cap="flat" cmpd="sng" w="9525">
              <a:solidFill>
                <a:srgbClr val="FFF6E7"/>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5"/>
        </a:solidFill>
      </p:bgPr>
    </p:bg>
    <p:spTree>
      <p:nvGrpSpPr>
        <p:cNvPr id="290" name="Shape 290"/>
        <p:cNvGrpSpPr/>
        <p:nvPr/>
      </p:nvGrpSpPr>
      <p:grpSpPr>
        <a:xfrm>
          <a:off x="0" y="0"/>
          <a:ext cx="0" cy="0"/>
          <a:chOff x="0" y="0"/>
          <a:chExt cx="0" cy="0"/>
        </a:xfrm>
      </p:grpSpPr>
      <p:sp>
        <p:nvSpPr>
          <p:cNvPr id="291" name="Google Shape;291;p48"/>
          <p:cNvSpPr txBox="1"/>
          <p:nvPr>
            <p:ph type="title"/>
          </p:nvPr>
        </p:nvSpPr>
        <p:spPr>
          <a:xfrm>
            <a:off x="4580575" y="2571975"/>
            <a:ext cx="38430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4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92" name="Google Shape;292;p48"/>
          <p:cNvSpPr txBox="1"/>
          <p:nvPr>
            <p:ph idx="2" type="title"/>
          </p:nvPr>
        </p:nvSpPr>
        <p:spPr>
          <a:xfrm>
            <a:off x="5762875" y="1482925"/>
            <a:ext cx="14784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93" name="Google Shape;293;p48"/>
          <p:cNvSpPr txBox="1"/>
          <p:nvPr>
            <p:ph idx="1" type="subTitle"/>
          </p:nvPr>
        </p:nvSpPr>
        <p:spPr>
          <a:xfrm>
            <a:off x="4580575" y="3386700"/>
            <a:ext cx="3843000" cy="415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grpSp>
        <p:nvGrpSpPr>
          <p:cNvPr id="294" name="Google Shape;294;p48"/>
          <p:cNvGrpSpPr/>
          <p:nvPr/>
        </p:nvGrpSpPr>
        <p:grpSpPr>
          <a:xfrm>
            <a:off x="-11050" y="-5956"/>
            <a:ext cx="3877400" cy="216375"/>
            <a:chOff x="-11050" y="-5956"/>
            <a:chExt cx="3877400" cy="216375"/>
          </a:xfrm>
        </p:grpSpPr>
        <p:sp>
          <p:nvSpPr>
            <p:cNvPr id="295" name="Google Shape;295;p48"/>
            <p:cNvSpPr/>
            <p:nvPr/>
          </p:nvSpPr>
          <p:spPr>
            <a:xfrm>
              <a:off x="-11050" y="-5956"/>
              <a:ext cx="3793725" cy="216375"/>
            </a:xfrm>
            <a:custGeom>
              <a:rect b="b" l="l" r="r" t="t"/>
              <a:pathLst>
                <a:path extrusionOk="0" h="8655" w="151749">
                  <a:moveTo>
                    <a:pt x="0" y="0"/>
                  </a:moveTo>
                  <a:lnTo>
                    <a:pt x="0" y="8654"/>
                  </a:lnTo>
                  <a:lnTo>
                    <a:pt x="147411" y="8654"/>
                  </a:lnTo>
                  <a:lnTo>
                    <a:pt x="151748" y="0"/>
                  </a:ln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48"/>
            <p:cNvSpPr/>
            <p:nvPr/>
          </p:nvSpPr>
          <p:spPr>
            <a:xfrm>
              <a:off x="-11050" y="140494"/>
              <a:ext cx="3877400" cy="25"/>
            </a:xfrm>
            <a:custGeom>
              <a:rect b="b" l="l" r="r" t="t"/>
              <a:pathLst>
                <a:path extrusionOk="0" fill="none" h="1" w="155096">
                  <a:moveTo>
                    <a:pt x="0" y="0"/>
                  </a:moveTo>
                  <a:lnTo>
                    <a:pt x="155096" y="0"/>
                  </a:lnTo>
                </a:path>
              </a:pathLst>
            </a:custGeom>
            <a:noFill/>
            <a:ln cap="flat" cmpd="sng" w="9525">
              <a:solidFill>
                <a:srgbClr val="FFF6E7"/>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7" name="Google Shape;297;p48"/>
          <p:cNvGrpSpPr/>
          <p:nvPr/>
        </p:nvGrpSpPr>
        <p:grpSpPr>
          <a:xfrm>
            <a:off x="4917400" y="210425"/>
            <a:ext cx="703800" cy="195000"/>
            <a:chOff x="4373250" y="1157250"/>
            <a:chExt cx="703800" cy="195000"/>
          </a:xfrm>
        </p:grpSpPr>
        <p:sp>
          <p:nvSpPr>
            <p:cNvPr id="298" name="Google Shape;298;p48"/>
            <p:cNvSpPr/>
            <p:nvPr/>
          </p:nvSpPr>
          <p:spPr>
            <a:xfrm>
              <a:off x="4979525" y="1157250"/>
              <a:ext cx="97525" cy="195000"/>
            </a:xfrm>
            <a:custGeom>
              <a:rect b="b" l="l" r="r" t="t"/>
              <a:pathLst>
                <a:path extrusionOk="0" fill="none" h="7800" w="3901">
                  <a:moveTo>
                    <a:pt x="1" y="1"/>
                  </a:moveTo>
                  <a:lnTo>
                    <a:pt x="3900" y="3900"/>
                  </a:lnTo>
                  <a:lnTo>
                    <a:pt x="1" y="7799"/>
                  </a:lnTo>
                </a:path>
              </a:pathLst>
            </a:custGeom>
            <a:noFill/>
            <a:ln cap="flat" cmpd="sng" w="18075">
              <a:solidFill>
                <a:srgbClr val="5687A8"/>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48"/>
            <p:cNvSpPr/>
            <p:nvPr/>
          </p:nvSpPr>
          <p:spPr>
            <a:xfrm>
              <a:off x="4878725" y="1157250"/>
              <a:ext cx="97500" cy="195000"/>
            </a:xfrm>
            <a:custGeom>
              <a:rect b="b" l="l" r="r" t="t"/>
              <a:pathLst>
                <a:path extrusionOk="0" fill="none" h="7800" w="3900">
                  <a:moveTo>
                    <a:pt x="0" y="1"/>
                  </a:moveTo>
                  <a:lnTo>
                    <a:pt x="3900" y="3900"/>
                  </a:lnTo>
                  <a:lnTo>
                    <a:pt x="0" y="7799"/>
                  </a:lnTo>
                </a:path>
              </a:pathLst>
            </a:custGeom>
            <a:noFill/>
            <a:ln cap="flat" cmpd="sng" w="18075">
              <a:solidFill>
                <a:srgbClr val="5687A8"/>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48"/>
            <p:cNvSpPr/>
            <p:nvPr/>
          </p:nvSpPr>
          <p:spPr>
            <a:xfrm>
              <a:off x="4777425" y="1157250"/>
              <a:ext cx="97525" cy="195000"/>
            </a:xfrm>
            <a:custGeom>
              <a:rect b="b" l="l" r="r" t="t"/>
              <a:pathLst>
                <a:path extrusionOk="0" fill="none" h="7800" w="3901">
                  <a:moveTo>
                    <a:pt x="1" y="1"/>
                  </a:moveTo>
                  <a:lnTo>
                    <a:pt x="3900" y="3900"/>
                  </a:lnTo>
                  <a:lnTo>
                    <a:pt x="1" y="7799"/>
                  </a:lnTo>
                </a:path>
              </a:pathLst>
            </a:custGeom>
            <a:noFill/>
            <a:ln cap="flat" cmpd="sng" w="18075">
              <a:solidFill>
                <a:srgbClr val="5687A8"/>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48"/>
            <p:cNvSpPr/>
            <p:nvPr/>
          </p:nvSpPr>
          <p:spPr>
            <a:xfrm>
              <a:off x="4676625" y="1157250"/>
              <a:ext cx="97500" cy="195000"/>
            </a:xfrm>
            <a:custGeom>
              <a:rect b="b" l="l" r="r" t="t"/>
              <a:pathLst>
                <a:path extrusionOk="0" fill="none" h="7800" w="3900">
                  <a:moveTo>
                    <a:pt x="0" y="1"/>
                  </a:moveTo>
                  <a:lnTo>
                    <a:pt x="3900" y="3900"/>
                  </a:lnTo>
                  <a:lnTo>
                    <a:pt x="0" y="7799"/>
                  </a:lnTo>
                </a:path>
              </a:pathLst>
            </a:custGeom>
            <a:noFill/>
            <a:ln cap="flat" cmpd="sng" w="18075">
              <a:solidFill>
                <a:srgbClr val="5687A8"/>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48"/>
            <p:cNvSpPr/>
            <p:nvPr/>
          </p:nvSpPr>
          <p:spPr>
            <a:xfrm>
              <a:off x="4575350" y="1157250"/>
              <a:ext cx="97500" cy="195000"/>
            </a:xfrm>
            <a:custGeom>
              <a:rect b="b" l="l" r="r" t="t"/>
              <a:pathLst>
                <a:path extrusionOk="0" fill="none" h="7800" w="3900">
                  <a:moveTo>
                    <a:pt x="0" y="1"/>
                  </a:moveTo>
                  <a:lnTo>
                    <a:pt x="3899" y="3900"/>
                  </a:lnTo>
                  <a:lnTo>
                    <a:pt x="0" y="7799"/>
                  </a:lnTo>
                </a:path>
              </a:pathLst>
            </a:custGeom>
            <a:noFill/>
            <a:ln cap="flat" cmpd="sng" w="18075">
              <a:solidFill>
                <a:srgbClr val="5687A8"/>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48"/>
            <p:cNvSpPr/>
            <p:nvPr/>
          </p:nvSpPr>
          <p:spPr>
            <a:xfrm>
              <a:off x="4474525" y="1157250"/>
              <a:ext cx="97500" cy="195000"/>
            </a:xfrm>
            <a:custGeom>
              <a:rect b="b" l="l" r="r" t="t"/>
              <a:pathLst>
                <a:path extrusionOk="0" fill="none" h="7800" w="3900">
                  <a:moveTo>
                    <a:pt x="1" y="1"/>
                  </a:moveTo>
                  <a:lnTo>
                    <a:pt x="3900" y="3900"/>
                  </a:lnTo>
                  <a:lnTo>
                    <a:pt x="1" y="7799"/>
                  </a:lnTo>
                </a:path>
              </a:pathLst>
            </a:custGeom>
            <a:noFill/>
            <a:ln cap="flat" cmpd="sng" w="18075">
              <a:solidFill>
                <a:srgbClr val="5687A8"/>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48"/>
            <p:cNvSpPr/>
            <p:nvPr/>
          </p:nvSpPr>
          <p:spPr>
            <a:xfrm>
              <a:off x="4373250" y="1157250"/>
              <a:ext cx="97500" cy="195000"/>
            </a:xfrm>
            <a:custGeom>
              <a:rect b="b" l="l" r="r" t="t"/>
              <a:pathLst>
                <a:path extrusionOk="0" fill="none" h="7800" w="3900">
                  <a:moveTo>
                    <a:pt x="0" y="1"/>
                  </a:moveTo>
                  <a:lnTo>
                    <a:pt x="3899" y="3900"/>
                  </a:lnTo>
                  <a:lnTo>
                    <a:pt x="0" y="7799"/>
                  </a:lnTo>
                </a:path>
              </a:pathLst>
            </a:custGeom>
            <a:noFill/>
            <a:ln cap="flat" cmpd="sng" w="18075">
              <a:solidFill>
                <a:srgbClr val="5687A8"/>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5" name="Google Shape;305;p48"/>
          <p:cNvGrpSpPr/>
          <p:nvPr/>
        </p:nvGrpSpPr>
        <p:grpSpPr>
          <a:xfrm>
            <a:off x="298041" y="547144"/>
            <a:ext cx="81291" cy="986668"/>
            <a:chOff x="452325" y="2475625"/>
            <a:chExt cx="72900" cy="884825"/>
          </a:xfrm>
        </p:grpSpPr>
        <p:sp>
          <p:nvSpPr>
            <p:cNvPr id="306" name="Google Shape;306;p48"/>
            <p:cNvSpPr/>
            <p:nvPr/>
          </p:nvSpPr>
          <p:spPr>
            <a:xfrm>
              <a:off x="452325" y="2475625"/>
              <a:ext cx="72900" cy="72350"/>
            </a:xfrm>
            <a:custGeom>
              <a:rect b="b" l="l" r="r" t="t"/>
              <a:pathLst>
                <a:path extrusionOk="0" h="2894" w="2916">
                  <a:moveTo>
                    <a:pt x="1469" y="0"/>
                  </a:moveTo>
                  <a:cubicBezTo>
                    <a:pt x="658" y="0"/>
                    <a:pt x="1" y="658"/>
                    <a:pt x="1" y="1447"/>
                  </a:cubicBezTo>
                  <a:cubicBezTo>
                    <a:pt x="1" y="2236"/>
                    <a:pt x="658" y="2893"/>
                    <a:pt x="1469" y="2893"/>
                  </a:cubicBezTo>
                  <a:cubicBezTo>
                    <a:pt x="2258" y="2893"/>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48"/>
            <p:cNvSpPr/>
            <p:nvPr/>
          </p:nvSpPr>
          <p:spPr>
            <a:xfrm>
              <a:off x="452325" y="2591225"/>
              <a:ext cx="72900" cy="72900"/>
            </a:xfrm>
            <a:custGeom>
              <a:rect b="b" l="l" r="r" t="t"/>
              <a:pathLst>
                <a:path extrusionOk="0" h="2916" w="2916">
                  <a:moveTo>
                    <a:pt x="1469" y="0"/>
                  </a:moveTo>
                  <a:cubicBezTo>
                    <a:pt x="658" y="0"/>
                    <a:pt x="1" y="658"/>
                    <a:pt x="1" y="1447"/>
                  </a:cubicBezTo>
                  <a:cubicBezTo>
                    <a:pt x="1" y="2258"/>
                    <a:pt x="658" y="2915"/>
                    <a:pt x="1469" y="2915"/>
                  </a:cubicBezTo>
                  <a:cubicBezTo>
                    <a:pt x="2258" y="2915"/>
                    <a:pt x="2915" y="2258"/>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48"/>
            <p:cNvSpPr/>
            <p:nvPr/>
          </p:nvSpPr>
          <p:spPr>
            <a:xfrm>
              <a:off x="452325" y="2707375"/>
              <a:ext cx="72900" cy="72875"/>
            </a:xfrm>
            <a:custGeom>
              <a:rect b="b" l="l" r="r" t="t"/>
              <a:pathLst>
                <a:path extrusionOk="0" h="2915" w="2916">
                  <a:moveTo>
                    <a:pt x="1469" y="0"/>
                  </a:moveTo>
                  <a:cubicBezTo>
                    <a:pt x="658" y="0"/>
                    <a:pt x="1" y="680"/>
                    <a:pt x="1" y="1469"/>
                  </a:cubicBezTo>
                  <a:cubicBezTo>
                    <a:pt x="1" y="2258"/>
                    <a:pt x="658" y="2915"/>
                    <a:pt x="1469" y="2915"/>
                  </a:cubicBezTo>
                  <a:cubicBezTo>
                    <a:pt x="2258" y="2915"/>
                    <a:pt x="2915" y="2258"/>
                    <a:pt x="2915" y="1469"/>
                  </a:cubicBezTo>
                  <a:cubicBezTo>
                    <a:pt x="2915" y="636"/>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48"/>
            <p:cNvSpPr/>
            <p:nvPr/>
          </p:nvSpPr>
          <p:spPr>
            <a:xfrm>
              <a:off x="452325" y="2823525"/>
              <a:ext cx="72900" cy="72350"/>
            </a:xfrm>
            <a:custGeom>
              <a:rect b="b" l="l" r="r" t="t"/>
              <a:pathLst>
                <a:path extrusionOk="0" h="2894" w="2916">
                  <a:moveTo>
                    <a:pt x="1469" y="0"/>
                  </a:moveTo>
                  <a:cubicBezTo>
                    <a:pt x="658" y="0"/>
                    <a:pt x="1" y="658"/>
                    <a:pt x="1" y="1447"/>
                  </a:cubicBezTo>
                  <a:cubicBezTo>
                    <a:pt x="1" y="2236"/>
                    <a:pt x="658" y="2893"/>
                    <a:pt x="1469" y="2893"/>
                  </a:cubicBezTo>
                  <a:cubicBezTo>
                    <a:pt x="2258" y="2893"/>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48"/>
            <p:cNvSpPr/>
            <p:nvPr/>
          </p:nvSpPr>
          <p:spPr>
            <a:xfrm>
              <a:off x="452325" y="2939125"/>
              <a:ext cx="72900" cy="72900"/>
            </a:xfrm>
            <a:custGeom>
              <a:rect b="b" l="l" r="r" t="t"/>
              <a:pathLst>
                <a:path extrusionOk="0" h="2916" w="2916">
                  <a:moveTo>
                    <a:pt x="1469" y="0"/>
                  </a:moveTo>
                  <a:cubicBezTo>
                    <a:pt x="658" y="0"/>
                    <a:pt x="1" y="658"/>
                    <a:pt x="1" y="1447"/>
                  </a:cubicBezTo>
                  <a:cubicBezTo>
                    <a:pt x="1" y="2258"/>
                    <a:pt x="658" y="2915"/>
                    <a:pt x="1469" y="2915"/>
                  </a:cubicBezTo>
                  <a:cubicBezTo>
                    <a:pt x="2258" y="2915"/>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48"/>
            <p:cNvSpPr/>
            <p:nvPr/>
          </p:nvSpPr>
          <p:spPr>
            <a:xfrm>
              <a:off x="452325" y="3055825"/>
              <a:ext cx="72900" cy="72350"/>
            </a:xfrm>
            <a:custGeom>
              <a:rect b="b" l="l" r="r" t="t"/>
              <a:pathLst>
                <a:path extrusionOk="0" h="2894" w="2916">
                  <a:moveTo>
                    <a:pt x="1469" y="0"/>
                  </a:moveTo>
                  <a:cubicBezTo>
                    <a:pt x="658" y="0"/>
                    <a:pt x="1" y="658"/>
                    <a:pt x="1" y="1447"/>
                  </a:cubicBezTo>
                  <a:cubicBezTo>
                    <a:pt x="1" y="2236"/>
                    <a:pt x="658" y="2893"/>
                    <a:pt x="1469" y="2893"/>
                  </a:cubicBezTo>
                  <a:cubicBezTo>
                    <a:pt x="2258" y="2893"/>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48"/>
            <p:cNvSpPr/>
            <p:nvPr/>
          </p:nvSpPr>
          <p:spPr>
            <a:xfrm>
              <a:off x="452325" y="3171425"/>
              <a:ext cx="72900" cy="72350"/>
            </a:xfrm>
            <a:custGeom>
              <a:rect b="b" l="l" r="r" t="t"/>
              <a:pathLst>
                <a:path extrusionOk="0" h="2894" w="2916">
                  <a:moveTo>
                    <a:pt x="1469" y="0"/>
                  </a:moveTo>
                  <a:cubicBezTo>
                    <a:pt x="658" y="0"/>
                    <a:pt x="1" y="658"/>
                    <a:pt x="1" y="1447"/>
                  </a:cubicBezTo>
                  <a:cubicBezTo>
                    <a:pt x="1" y="2236"/>
                    <a:pt x="658" y="2893"/>
                    <a:pt x="1469" y="2893"/>
                  </a:cubicBezTo>
                  <a:cubicBezTo>
                    <a:pt x="2258" y="2893"/>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48"/>
            <p:cNvSpPr/>
            <p:nvPr/>
          </p:nvSpPr>
          <p:spPr>
            <a:xfrm>
              <a:off x="452325" y="3287575"/>
              <a:ext cx="72900" cy="72875"/>
            </a:xfrm>
            <a:custGeom>
              <a:rect b="b" l="l" r="r" t="t"/>
              <a:pathLst>
                <a:path extrusionOk="0" h="2915" w="2916">
                  <a:moveTo>
                    <a:pt x="1469" y="0"/>
                  </a:moveTo>
                  <a:cubicBezTo>
                    <a:pt x="658" y="0"/>
                    <a:pt x="1" y="658"/>
                    <a:pt x="1" y="1447"/>
                  </a:cubicBezTo>
                  <a:cubicBezTo>
                    <a:pt x="1" y="2258"/>
                    <a:pt x="658" y="2915"/>
                    <a:pt x="1469" y="2915"/>
                  </a:cubicBezTo>
                  <a:cubicBezTo>
                    <a:pt x="2258" y="2915"/>
                    <a:pt x="2915" y="2258"/>
                    <a:pt x="2915" y="1447"/>
                  </a:cubicBezTo>
                  <a:cubicBezTo>
                    <a:pt x="2915" y="636"/>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4" name="Google Shape;314;p48"/>
          <p:cNvGrpSpPr/>
          <p:nvPr/>
        </p:nvGrpSpPr>
        <p:grpSpPr>
          <a:xfrm flipH="1">
            <a:off x="7105359" y="4845725"/>
            <a:ext cx="703800" cy="195000"/>
            <a:chOff x="7105359" y="4845725"/>
            <a:chExt cx="703800" cy="195000"/>
          </a:xfrm>
        </p:grpSpPr>
        <p:sp>
          <p:nvSpPr>
            <p:cNvPr id="315" name="Google Shape;315;p48"/>
            <p:cNvSpPr/>
            <p:nvPr/>
          </p:nvSpPr>
          <p:spPr>
            <a:xfrm>
              <a:off x="7105359" y="4845725"/>
              <a:ext cx="97500" cy="195000"/>
            </a:xfrm>
            <a:custGeom>
              <a:rect b="b" l="l" r="r" t="t"/>
              <a:pathLst>
                <a:path extrusionOk="0" fill="none" h="7800" w="3900">
                  <a:moveTo>
                    <a:pt x="3900" y="7799"/>
                  </a:moveTo>
                  <a:lnTo>
                    <a:pt x="0" y="3900"/>
                  </a:lnTo>
                  <a:lnTo>
                    <a:pt x="3900" y="1"/>
                  </a:lnTo>
                </a:path>
              </a:pathLst>
            </a:custGeom>
            <a:noFill/>
            <a:ln cap="flat" cmpd="sng" w="18075">
              <a:solidFill>
                <a:srgbClr val="5687A8"/>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48"/>
            <p:cNvSpPr/>
            <p:nvPr/>
          </p:nvSpPr>
          <p:spPr>
            <a:xfrm>
              <a:off x="7206634" y="4845725"/>
              <a:ext cx="97500" cy="195000"/>
            </a:xfrm>
            <a:custGeom>
              <a:rect b="b" l="l" r="r" t="t"/>
              <a:pathLst>
                <a:path extrusionOk="0" fill="none" h="7800" w="3900">
                  <a:moveTo>
                    <a:pt x="3900" y="7799"/>
                  </a:moveTo>
                  <a:lnTo>
                    <a:pt x="1" y="3900"/>
                  </a:lnTo>
                  <a:lnTo>
                    <a:pt x="3900" y="1"/>
                  </a:lnTo>
                </a:path>
              </a:pathLst>
            </a:custGeom>
            <a:noFill/>
            <a:ln cap="flat" cmpd="sng" w="18075">
              <a:solidFill>
                <a:srgbClr val="5687A8"/>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48"/>
            <p:cNvSpPr/>
            <p:nvPr/>
          </p:nvSpPr>
          <p:spPr>
            <a:xfrm>
              <a:off x="7307459" y="4845725"/>
              <a:ext cx="97500" cy="195000"/>
            </a:xfrm>
            <a:custGeom>
              <a:rect b="b" l="l" r="r" t="t"/>
              <a:pathLst>
                <a:path extrusionOk="0" fill="none" h="7800" w="3900">
                  <a:moveTo>
                    <a:pt x="3899" y="7799"/>
                  </a:moveTo>
                  <a:lnTo>
                    <a:pt x="0" y="3900"/>
                  </a:lnTo>
                  <a:lnTo>
                    <a:pt x="3899" y="1"/>
                  </a:lnTo>
                </a:path>
              </a:pathLst>
            </a:custGeom>
            <a:noFill/>
            <a:ln cap="flat" cmpd="sng" w="18075">
              <a:solidFill>
                <a:srgbClr val="5687A8"/>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48"/>
            <p:cNvSpPr/>
            <p:nvPr/>
          </p:nvSpPr>
          <p:spPr>
            <a:xfrm>
              <a:off x="7408734" y="4845725"/>
              <a:ext cx="97500" cy="195000"/>
            </a:xfrm>
            <a:custGeom>
              <a:rect b="b" l="l" r="r" t="t"/>
              <a:pathLst>
                <a:path extrusionOk="0" fill="none" h="7800" w="3900">
                  <a:moveTo>
                    <a:pt x="3900" y="7799"/>
                  </a:moveTo>
                  <a:lnTo>
                    <a:pt x="1" y="3900"/>
                  </a:lnTo>
                  <a:lnTo>
                    <a:pt x="3900" y="1"/>
                  </a:lnTo>
                </a:path>
              </a:pathLst>
            </a:custGeom>
            <a:noFill/>
            <a:ln cap="flat" cmpd="sng" w="18075">
              <a:solidFill>
                <a:srgbClr val="5687A8"/>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48"/>
            <p:cNvSpPr/>
            <p:nvPr/>
          </p:nvSpPr>
          <p:spPr>
            <a:xfrm>
              <a:off x="7509534" y="4845725"/>
              <a:ext cx="97525" cy="195000"/>
            </a:xfrm>
            <a:custGeom>
              <a:rect b="b" l="l" r="r" t="t"/>
              <a:pathLst>
                <a:path extrusionOk="0" fill="none" h="7800" w="3901">
                  <a:moveTo>
                    <a:pt x="3900" y="7799"/>
                  </a:moveTo>
                  <a:lnTo>
                    <a:pt x="1" y="3900"/>
                  </a:lnTo>
                  <a:lnTo>
                    <a:pt x="3900" y="1"/>
                  </a:lnTo>
                </a:path>
              </a:pathLst>
            </a:custGeom>
            <a:noFill/>
            <a:ln cap="flat" cmpd="sng" w="18075">
              <a:solidFill>
                <a:srgbClr val="5687A8"/>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48"/>
            <p:cNvSpPr/>
            <p:nvPr/>
          </p:nvSpPr>
          <p:spPr>
            <a:xfrm>
              <a:off x="7610834" y="4845725"/>
              <a:ext cx="97500" cy="195000"/>
            </a:xfrm>
            <a:custGeom>
              <a:rect b="b" l="l" r="r" t="t"/>
              <a:pathLst>
                <a:path extrusionOk="0" fill="none" h="7800" w="3900">
                  <a:moveTo>
                    <a:pt x="3900" y="7799"/>
                  </a:moveTo>
                  <a:lnTo>
                    <a:pt x="0" y="3900"/>
                  </a:lnTo>
                  <a:lnTo>
                    <a:pt x="3900" y="1"/>
                  </a:lnTo>
                </a:path>
              </a:pathLst>
            </a:custGeom>
            <a:noFill/>
            <a:ln cap="flat" cmpd="sng" w="18075">
              <a:solidFill>
                <a:srgbClr val="5687A8"/>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48"/>
            <p:cNvSpPr/>
            <p:nvPr/>
          </p:nvSpPr>
          <p:spPr>
            <a:xfrm>
              <a:off x="7711634" y="4845725"/>
              <a:ext cx="97525" cy="195000"/>
            </a:xfrm>
            <a:custGeom>
              <a:rect b="b" l="l" r="r" t="t"/>
              <a:pathLst>
                <a:path extrusionOk="0" fill="none" h="7800" w="3901">
                  <a:moveTo>
                    <a:pt x="3900" y="7799"/>
                  </a:moveTo>
                  <a:lnTo>
                    <a:pt x="1" y="3900"/>
                  </a:lnTo>
                  <a:lnTo>
                    <a:pt x="3900" y="1"/>
                  </a:lnTo>
                </a:path>
              </a:pathLst>
            </a:custGeom>
            <a:noFill/>
            <a:ln cap="flat" cmpd="sng" w="18075">
              <a:solidFill>
                <a:srgbClr val="5687A8"/>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2" name="Google Shape;322;p48"/>
          <p:cNvGrpSpPr/>
          <p:nvPr/>
        </p:nvGrpSpPr>
        <p:grpSpPr>
          <a:xfrm>
            <a:off x="265924" y="3107350"/>
            <a:ext cx="154100" cy="555450"/>
            <a:chOff x="366500" y="3107350"/>
            <a:chExt cx="154100" cy="555450"/>
          </a:xfrm>
        </p:grpSpPr>
        <p:sp>
          <p:nvSpPr>
            <p:cNvPr id="323" name="Google Shape;323;p48"/>
            <p:cNvSpPr/>
            <p:nvPr/>
          </p:nvSpPr>
          <p:spPr>
            <a:xfrm>
              <a:off x="366500" y="3107350"/>
              <a:ext cx="154100" cy="76600"/>
            </a:xfrm>
            <a:custGeom>
              <a:rect b="b" l="l" r="r" t="t"/>
              <a:pathLst>
                <a:path extrusionOk="0" fill="none" h="3064" w="6164">
                  <a:moveTo>
                    <a:pt x="1" y="3063"/>
                  </a:moveTo>
                  <a:lnTo>
                    <a:pt x="3063" y="1"/>
                  </a:lnTo>
                  <a:lnTo>
                    <a:pt x="6163" y="3063"/>
                  </a:lnTo>
                </a:path>
              </a:pathLst>
            </a:custGeom>
            <a:noFill/>
            <a:ln cap="flat" cmpd="sng" w="11900">
              <a:solidFill>
                <a:srgbClr val="5687A8"/>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48"/>
            <p:cNvSpPr/>
            <p:nvPr/>
          </p:nvSpPr>
          <p:spPr>
            <a:xfrm>
              <a:off x="366500" y="3187250"/>
              <a:ext cx="154100" cy="76575"/>
            </a:xfrm>
            <a:custGeom>
              <a:rect b="b" l="l" r="r" t="t"/>
              <a:pathLst>
                <a:path extrusionOk="0" fill="none" h="3063" w="6164">
                  <a:moveTo>
                    <a:pt x="1" y="3063"/>
                  </a:moveTo>
                  <a:lnTo>
                    <a:pt x="3063" y="0"/>
                  </a:lnTo>
                  <a:lnTo>
                    <a:pt x="6163" y="3063"/>
                  </a:lnTo>
                </a:path>
              </a:pathLst>
            </a:custGeom>
            <a:noFill/>
            <a:ln cap="flat" cmpd="sng" w="11900">
              <a:solidFill>
                <a:srgbClr val="5687A8"/>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48"/>
            <p:cNvSpPr/>
            <p:nvPr/>
          </p:nvSpPr>
          <p:spPr>
            <a:xfrm>
              <a:off x="366500" y="3266650"/>
              <a:ext cx="154100" cy="76600"/>
            </a:xfrm>
            <a:custGeom>
              <a:rect b="b" l="l" r="r" t="t"/>
              <a:pathLst>
                <a:path extrusionOk="0" fill="none" h="3064" w="6164">
                  <a:moveTo>
                    <a:pt x="1" y="3063"/>
                  </a:moveTo>
                  <a:lnTo>
                    <a:pt x="3063" y="1"/>
                  </a:lnTo>
                  <a:lnTo>
                    <a:pt x="6163" y="3063"/>
                  </a:lnTo>
                </a:path>
              </a:pathLst>
            </a:custGeom>
            <a:noFill/>
            <a:ln cap="flat" cmpd="sng" w="11900">
              <a:solidFill>
                <a:srgbClr val="5687A8"/>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48"/>
            <p:cNvSpPr/>
            <p:nvPr/>
          </p:nvSpPr>
          <p:spPr>
            <a:xfrm>
              <a:off x="366500" y="3346550"/>
              <a:ext cx="154100" cy="76575"/>
            </a:xfrm>
            <a:custGeom>
              <a:rect b="b" l="l" r="r" t="t"/>
              <a:pathLst>
                <a:path extrusionOk="0" fill="none" h="3063" w="6164">
                  <a:moveTo>
                    <a:pt x="1" y="3063"/>
                  </a:moveTo>
                  <a:lnTo>
                    <a:pt x="3063" y="0"/>
                  </a:lnTo>
                  <a:lnTo>
                    <a:pt x="6163" y="3063"/>
                  </a:lnTo>
                </a:path>
              </a:pathLst>
            </a:custGeom>
            <a:noFill/>
            <a:ln cap="flat" cmpd="sng" w="11900">
              <a:solidFill>
                <a:srgbClr val="5687A8"/>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48"/>
            <p:cNvSpPr/>
            <p:nvPr/>
          </p:nvSpPr>
          <p:spPr>
            <a:xfrm>
              <a:off x="366500" y="3425950"/>
              <a:ext cx="154100" cy="77550"/>
            </a:xfrm>
            <a:custGeom>
              <a:rect b="b" l="l" r="r" t="t"/>
              <a:pathLst>
                <a:path extrusionOk="0" fill="none" h="3102" w="6164">
                  <a:moveTo>
                    <a:pt x="1" y="3101"/>
                  </a:moveTo>
                  <a:lnTo>
                    <a:pt x="3063" y="1"/>
                  </a:lnTo>
                  <a:lnTo>
                    <a:pt x="6163" y="3101"/>
                  </a:lnTo>
                </a:path>
              </a:pathLst>
            </a:custGeom>
            <a:noFill/>
            <a:ln cap="flat" cmpd="sng" w="11900">
              <a:solidFill>
                <a:srgbClr val="5687A8"/>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48"/>
            <p:cNvSpPr/>
            <p:nvPr/>
          </p:nvSpPr>
          <p:spPr>
            <a:xfrm>
              <a:off x="366500" y="3505850"/>
              <a:ext cx="154100" cy="77050"/>
            </a:xfrm>
            <a:custGeom>
              <a:rect b="b" l="l" r="r" t="t"/>
              <a:pathLst>
                <a:path extrusionOk="0" fill="none" h="3082" w="6164">
                  <a:moveTo>
                    <a:pt x="1" y="3082"/>
                  </a:moveTo>
                  <a:lnTo>
                    <a:pt x="3063" y="0"/>
                  </a:lnTo>
                  <a:lnTo>
                    <a:pt x="6163" y="3082"/>
                  </a:lnTo>
                </a:path>
              </a:pathLst>
            </a:custGeom>
            <a:noFill/>
            <a:ln cap="flat" cmpd="sng" w="11900">
              <a:solidFill>
                <a:srgbClr val="5687A8"/>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48"/>
            <p:cNvSpPr/>
            <p:nvPr/>
          </p:nvSpPr>
          <p:spPr>
            <a:xfrm>
              <a:off x="366500" y="3585725"/>
              <a:ext cx="154100" cy="77075"/>
            </a:xfrm>
            <a:custGeom>
              <a:rect b="b" l="l" r="r" t="t"/>
              <a:pathLst>
                <a:path extrusionOk="0" fill="none" h="3083" w="6164">
                  <a:moveTo>
                    <a:pt x="1" y="3082"/>
                  </a:moveTo>
                  <a:lnTo>
                    <a:pt x="3063" y="1"/>
                  </a:lnTo>
                  <a:lnTo>
                    <a:pt x="6163" y="3082"/>
                  </a:lnTo>
                </a:path>
              </a:pathLst>
            </a:custGeom>
            <a:noFill/>
            <a:ln cap="flat" cmpd="sng" w="11900">
              <a:solidFill>
                <a:srgbClr val="5687A8"/>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5"/>
        </a:solidFill>
      </p:bgPr>
    </p:bg>
    <p:spTree>
      <p:nvGrpSpPr>
        <p:cNvPr id="330" name="Shape 330"/>
        <p:cNvGrpSpPr/>
        <p:nvPr/>
      </p:nvGrpSpPr>
      <p:grpSpPr>
        <a:xfrm>
          <a:off x="0" y="0"/>
          <a:ext cx="0" cy="0"/>
          <a:chOff x="0" y="0"/>
          <a:chExt cx="0" cy="0"/>
        </a:xfrm>
      </p:grpSpPr>
      <p:sp>
        <p:nvSpPr>
          <p:cNvPr id="331" name="Google Shape;331;p49"/>
          <p:cNvSpPr txBox="1"/>
          <p:nvPr>
            <p:ph type="title"/>
          </p:nvPr>
        </p:nvSpPr>
        <p:spPr>
          <a:xfrm>
            <a:off x="2317950" y="1307100"/>
            <a:ext cx="4508100" cy="25293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5"/>
        </a:solidFill>
      </p:bgPr>
    </p:bg>
    <p:spTree>
      <p:nvGrpSpPr>
        <p:cNvPr id="332" name="Shape 332"/>
        <p:cNvGrpSpPr/>
        <p:nvPr/>
      </p:nvGrpSpPr>
      <p:grpSpPr>
        <a:xfrm>
          <a:off x="0" y="0"/>
          <a:ext cx="0" cy="0"/>
          <a:chOff x="0" y="0"/>
          <a:chExt cx="0" cy="0"/>
        </a:xfrm>
      </p:grpSpPr>
      <p:sp>
        <p:nvSpPr>
          <p:cNvPr id="333" name="Google Shape;333;p50"/>
          <p:cNvSpPr txBox="1"/>
          <p:nvPr>
            <p:ph type="title"/>
          </p:nvPr>
        </p:nvSpPr>
        <p:spPr>
          <a:xfrm>
            <a:off x="720000" y="4014450"/>
            <a:ext cx="7704000" cy="572700"/>
          </a:xfrm>
          <a:prstGeom prst="rect">
            <a:avLst/>
          </a:prstGeom>
          <a:solidFill>
            <a:schemeClr val="accent2"/>
          </a:solid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solidFill>
                  <a:schemeClr val="lt1"/>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334" name="Shape 33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bg>
      <p:bgPr>
        <a:solidFill>
          <a:schemeClr val="accent5"/>
        </a:solidFill>
      </p:bgPr>
    </p:bg>
    <p:spTree>
      <p:nvGrpSpPr>
        <p:cNvPr id="335" name="Shape 335"/>
        <p:cNvGrpSpPr/>
        <p:nvPr/>
      </p:nvGrpSpPr>
      <p:grpSpPr>
        <a:xfrm>
          <a:off x="0" y="0"/>
          <a:ext cx="0" cy="0"/>
          <a:chOff x="0" y="0"/>
          <a:chExt cx="0" cy="0"/>
        </a:xfrm>
      </p:grpSpPr>
      <p:grpSp>
        <p:nvGrpSpPr>
          <p:cNvPr id="336" name="Google Shape;336;p52"/>
          <p:cNvGrpSpPr/>
          <p:nvPr/>
        </p:nvGrpSpPr>
        <p:grpSpPr>
          <a:xfrm>
            <a:off x="-1636" y="1791"/>
            <a:ext cx="9145708" cy="5139251"/>
            <a:chOff x="-1636" y="1791"/>
            <a:chExt cx="9145708" cy="5139251"/>
          </a:xfrm>
        </p:grpSpPr>
        <p:grpSp>
          <p:nvGrpSpPr>
            <p:cNvPr id="337" name="Google Shape;337;p52"/>
            <p:cNvGrpSpPr/>
            <p:nvPr/>
          </p:nvGrpSpPr>
          <p:grpSpPr>
            <a:xfrm>
              <a:off x="-9" y="1791"/>
              <a:ext cx="9143737" cy="5139251"/>
              <a:chOff x="238125" y="1137822"/>
              <a:chExt cx="7122400" cy="3421378"/>
            </a:xfrm>
          </p:grpSpPr>
          <p:sp>
            <p:nvSpPr>
              <p:cNvPr id="338" name="Google Shape;338;p52"/>
              <p:cNvSpPr/>
              <p:nvPr/>
            </p:nvSpPr>
            <p:spPr>
              <a:xfrm>
                <a:off x="238125" y="1137822"/>
                <a:ext cx="7122400" cy="139175"/>
              </a:xfrm>
              <a:custGeom>
                <a:rect b="b" l="l" r="r" t="t"/>
                <a:pathLst>
                  <a:path extrusionOk="0" h="5567" w="284896">
                    <a:moveTo>
                      <a:pt x="0" y="0"/>
                    </a:moveTo>
                    <a:lnTo>
                      <a:pt x="0" y="5566"/>
                    </a:lnTo>
                    <a:lnTo>
                      <a:pt x="284895" y="5566"/>
                    </a:lnTo>
                    <a:lnTo>
                      <a:pt x="284895" y="0"/>
                    </a:ln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52"/>
              <p:cNvSpPr/>
              <p:nvPr/>
            </p:nvSpPr>
            <p:spPr>
              <a:xfrm>
                <a:off x="238125" y="4420575"/>
                <a:ext cx="7122400" cy="138625"/>
              </a:xfrm>
              <a:custGeom>
                <a:rect b="b" l="l" r="r" t="t"/>
                <a:pathLst>
                  <a:path extrusionOk="0" h="5545" w="284896">
                    <a:moveTo>
                      <a:pt x="0" y="0"/>
                    </a:moveTo>
                    <a:lnTo>
                      <a:pt x="0" y="5545"/>
                    </a:lnTo>
                    <a:lnTo>
                      <a:pt x="284895" y="5545"/>
                    </a:lnTo>
                    <a:lnTo>
                      <a:pt x="284895" y="0"/>
                    </a:ln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0" name="Google Shape;340;p52"/>
            <p:cNvSpPr/>
            <p:nvPr/>
          </p:nvSpPr>
          <p:spPr>
            <a:xfrm>
              <a:off x="0" y="138350"/>
              <a:ext cx="9144072" cy="25"/>
            </a:xfrm>
            <a:custGeom>
              <a:rect b="b" l="l" r="r" t="t"/>
              <a:pathLst>
                <a:path extrusionOk="0" fill="none" h="1" w="155096">
                  <a:moveTo>
                    <a:pt x="0" y="0"/>
                  </a:moveTo>
                  <a:lnTo>
                    <a:pt x="155096" y="0"/>
                  </a:lnTo>
                </a:path>
              </a:pathLst>
            </a:custGeom>
            <a:noFill/>
            <a:ln cap="flat" cmpd="sng" w="9525">
              <a:solidFill>
                <a:srgbClr val="FFF6E7"/>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52"/>
            <p:cNvSpPr/>
            <p:nvPr/>
          </p:nvSpPr>
          <p:spPr>
            <a:xfrm>
              <a:off x="-1636" y="5000463"/>
              <a:ext cx="9144077" cy="25"/>
            </a:xfrm>
            <a:custGeom>
              <a:rect b="b" l="l" r="r" t="t"/>
              <a:pathLst>
                <a:path extrusionOk="0" fill="none" h="1" w="102257">
                  <a:moveTo>
                    <a:pt x="102257" y="1"/>
                  </a:moveTo>
                  <a:lnTo>
                    <a:pt x="1" y="1"/>
                  </a:lnTo>
                </a:path>
              </a:pathLst>
            </a:custGeom>
            <a:noFill/>
            <a:ln cap="flat" cmpd="sng" w="9525">
              <a:solidFill>
                <a:srgbClr val="FFF6E7"/>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2" name="Google Shape;342;p52"/>
          <p:cNvGrpSpPr/>
          <p:nvPr/>
        </p:nvGrpSpPr>
        <p:grpSpPr>
          <a:xfrm flipH="1">
            <a:off x="297687" y="539490"/>
            <a:ext cx="82490" cy="1001973"/>
            <a:chOff x="7173675" y="1384800"/>
            <a:chExt cx="73975" cy="898550"/>
          </a:xfrm>
        </p:grpSpPr>
        <p:sp>
          <p:nvSpPr>
            <p:cNvPr id="343" name="Google Shape;343;p52"/>
            <p:cNvSpPr/>
            <p:nvPr/>
          </p:nvSpPr>
          <p:spPr>
            <a:xfrm>
              <a:off x="7173675" y="1384800"/>
              <a:ext cx="73975" cy="74000"/>
            </a:xfrm>
            <a:custGeom>
              <a:rect b="b" l="l" r="r" t="t"/>
              <a:pathLst>
                <a:path extrusionOk="0" h="2960" w="2959">
                  <a:moveTo>
                    <a:pt x="1469" y="0"/>
                  </a:moveTo>
                  <a:cubicBezTo>
                    <a:pt x="658" y="0"/>
                    <a:pt x="0" y="658"/>
                    <a:pt x="0" y="1469"/>
                  </a:cubicBezTo>
                  <a:cubicBezTo>
                    <a:pt x="0" y="2302"/>
                    <a:pt x="658" y="2959"/>
                    <a:pt x="1469" y="2959"/>
                  </a:cubicBezTo>
                  <a:cubicBezTo>
                    <a:pt x="2301" y="2959"/>
                    <a:pt x="2959" y="2302"/>
                    <a:pt x="2959" y="1469"/>
                  </a:cubicBezTo>
                  <a:cubicBezTo>
                    <a:pt x="2959" y="658"/>
                    <a:pt x="2301"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52"/>
            <p:cNvSpPr/>
            <p:nvPr/>
          </p:nvSpPr>
          <p:spPr>
            <a:xfrm>
              <a:off x="7173675" y="1502600"/>
              <a:ext cx="73975" cy="73975"/>
            </a:xfrm>
            <a:custGeom>
              <a:rect b="b" l="l" r="r" t="t"/>
              <a:pathLst>
                <a:path extrusionOk="0" h="2959" w="2959">
                  <a:moveTo>
                    <a:pt x="1469" y="0"/>
                  </a:moveTo>
                  <a:cubicBezTo>
                    <a:pt x="658" y="0"/>
                    <a:pt x="0" y="658"/>
                    <a:pt x="0" y="1469"/>
                  </a:cubicBezTo>
                  <a:cubicBezTo>
                    <a:pt x="0" y="2301"/>
                    <a:pt x="658" y="2959"/>
                    <a:pt x="1469" y="2959"/>
                  </a:cubicBezTo>
                  <a:cubicBezTo>
                    <a:pt x="2301" y="2959"/>
                    <a:pt x="2959" y="2301"/>
                    <a:pt x="2959" y="1469"/>
                  </a:cubicBezTo>
                  <a:cubicBezTo>
                    <a:pt x="2959" y="658"/>
                    <a:pt x="2301"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52"/>
            <p:cNvSpPr/>
            <p:nvPr/>
          </p:nvSpPr>
          <p:spPr>
            <a:xfrm>
              <a:off x="7173675" y="1619850"/>
              <a:ext cx="73975" cy="74525"/>
            </a:xfrm>
            <a:custGeom>
              <a:rect b="b" l="l" r="r" t="t"/>
              <a:pathLst>
                <a:path extrusionOk="0" h="2981" w="2959">
                  <a:moveTo>
                    <a:pt x="1469" y="0"/>
                  </a:moveTo>
                  <a:cubicBezTo>
                    <a:pt x="658" y="0"/>
                    <a:pt x="0" y="679"/>
                    <a:pt x="0" y="1490"/>
                  </a:cubicBezTo>
                  <a:cubicBezTo>
                    <a:pt x="0" y="2323"/>
                    <a:pt x="658" y="2980"/>
                    <a:pt x="1469" y="2980"/>
                  </a:cubicBezTo>
                  <a:cubicBezTo>
                    <a:pt x="2301" y="2980"/>
                    <a:pt x="2959" y="2323"/>
                    <a:pt x="2959" y="1490"/>
                  </a:cubicBezTo>
                  <a:cubicBezTo>
                    <a:pt x="2959" y="679"/>
                    <a:pt x="2301"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52"/>
            <p:cNvSpPr/>
            <p:nvPr/>
          </p:nvSpPr>
          <p:spPr>
            <a:xfrm>
              <a:off x="7173675" y="1738175"/>
              <a:ext cx="73975" cy="74000"/>
            </a:xfrm>
            <a:custGeom>
              <a:rect b="b" l="l" r="r" t="t"/>
              <a:pathLst>
                <a:path extrusionOk="0" h="2960" w="2959">
                  <a:moveTo>
                    <a:pt x="1469" y="1"/>
                  </a:moveTo>
                  <a:cubicBezTo>
                    <a:pt x="658" y="1"/>
                    <a:pt x="0" y="658"/>
                    <a:pt x="0" y="1469"/>
                  </a:cubicBezTo>
                  <a:cubicBezTo>
                    <a:pt x="0" y="2302"/>
                    <a:pt x="658" y="2959"/>
                    <a:pt x="1469" y="2959"/>
                  </a:cubicBezTo>
                  <a:cubicBezTo>
                    <a:pt x="2301" y="2959"/>
                    <a:pt x="2959" y="2302"/>
                    <a:pt x="2959" y="1469"/>
                  </a:cubicBezTo>
                  <a:cubicBezTo>
                    <a:pt x="2959" y="658"/>
                    <a:pt x="2301" y="1"/>
                    <a:pt x="1469" y="1"/>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52"/>
            <p:cNvSpPr/>
            <p:nvPr/>
          </p:nvSpPr>
          <p:spPr>
            <a:xfrm>
              <a:off x="7173675" y="1855975"/>
              <a:ext cx="73975" cy="73975"/>
            </a:xfrm>
            <a:custGeom>
              <a:rect b="b" l="l" r="r" t="t"/>
              <a:pathLst>
                <a:path extrusionOk="0" h="2959" w="2959">
                  <a:moveTo>
                    <a:pt x="1469" y="0"/>
                  </a:moveTo>
                  <a:cubicBezTo>
                    <a:pt x="658" y="0"/>
                    <a:pt x="0" y="658"/>
                    <a:pt x="0" y="1469"/>
                  </a:cubicBezTo>
                  <a:cubicBezTo>
                    <a:pt x="0" y="2301"/>
                    <a:pt x="658" y="2959"/>
                    <a:pt x="1469" y="2959"/>
                  </a:cubicBezTo>
                  <a:cubicBezTo>
                    <a:pt x="2301" y="2959"/>
                    <a:pt x="2959" y="2301"/>
                    <a:pt x="2959" y="1469"/>
                  </a:cubicBezTo>
                  <a:cubicBezTo>
                    <a:pt x="2959" y="658"/>
                    <a:pt x="2301"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52"/>
            <p:cNvSpPr/>
            <p:nvPr/>
          </p:nvSpPr>
          <p:spPr>
            <a:xfrm>
              <a:off x="7173675" y="1973225"/>
              <a:ext cx="73975" cy="74525"/>
            </a:xfrm>
            <a:custGeom>
              <a:rect b="b" l="l" r="r" t="t"/>
              <a:pathLst>
                <a:path extrusionOk="0" h="2981" w="2959">
                  <a:moveTo>
                    <a:pt x="1469" y="0"/>
                  </a:moveTo>
                  <a:cubicBezTo>
                    <a:pt x="658" y="0"/>
                    <a:pt x="0" y="680"/>
                    <a:pt x="0" y="1490"/>
                  </a:cubicBezTo>
                  <a:cubicBezTo>
                    <a:pt x="0" y="2323"/>
                    <a:pt x="658" y="2981"/>
                    <a:pt x="1469" y="2981"/>
                  </a:cubicBezTo>
                  <a:cubicBezTo>
                    <a:pt x="2301" y="2981"/>
                    <a:pt x="2959" y="2323"/>
                    <a:pt x="2959" y="1490"/>
                  </a:cubicBezTo>
                  <a:cubicBezTo>
                    <a:pt x="2959" y="680"/>
                    <a:pt x="2301" y="22"/>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52"/>
            <p:cNvSpPr/>
            <p:nvPr/>
          </p:nvSpPr>
          <p:spPr>
            <a:xfrm>
              <a:off x="7173675" y="2091550"/>
              <a:ext cx="73975" cy="74000"/>
            </a:xfrm>
            <a:custGeom>
              <a:rect b="b" l="l" r="r" t="t"/>
              <a:pathLst>
                <a:path extrusionOk="0" h="2960" w="2959">
                  <a:moveTo>
                    <a:pt x="1469" y="1"/>
                  </a:moveTo>
                  <a:cubicBezTo>
                    <a:pt x="658" y="1"/>
                    <a:pt x="0" y="658"/>
                    <a:pt x="0" y="1469"/>
                  </a:cubicBezTo>
                  <a:cubicBezTo>
                    <a:pt x="0" y="2302"/>
                    <a:pt x="658" y="2959"/>
                    <a:pt x="1469" y="2959"/>
                  </a:cubicBezTo>
                  <a:cubicBezTo>
                    <a:pt x="2301" y="2959"/>
                    <a:pt x="2959" y="2302"/>
                    <a:pt x="2959" y="1469"/>
                  </a:cubicBezTo>
                  <a:cubicBezTo>
                    <a:pt x="2959" y="658"/>
                    <a:pt x="2301" y="1"/>
                    <a:pt x="1469" y="1"/>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52"/>
            <p:cNvSpPr/>
            <p:nvPr/>
          </p:nvSpPr>
          <p:spPr>
            <a:xfrm>
              <a:off x="7173675" y="2209350"/>
              <a:ext cx="73975" cy="74000"/>
            </a:xfrm>
            <a:custGeom>
              <a:rect b="b" l="l" r="r" t="t"/>
              <a:pathLst>
                <a:path extrusionOk="0" h="2960" w="2959">
                  <a:moveTo>
                    <a:pt x="1469" y="1"/>
                  </a:moveTo>
                  <a:cubicBezTo>
                    <a:pt x="658" y="1"/>
                    <a:pt x="0" y="658"/>
                    <a:pt x="0" y="1469"/>
                  </a:cubicBezTo>
                  <a:cubicBezTo>
                    <a:pt x="0" y="2302"/>
                    <a:pt x="658" y="2959"/>
                    <a:pt x="1469" y="2959"/>
                  </a:cubicBezTo>
                  <a:cubicBezTo>
                    <a:pt x="2301" y="2959"/>
                    <a:pt x="2959" y="2302"/>
                    <a:pt x="2959" y="1469"/>
                  </a:cubicBezTo>
                  <a:cubicBezTo>
                    <a:pt x="2959" y="658"/>
                    <a:pt x="2301" y="1"/>
                    <a:pt x="1469" y="1"/>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1" name="Google Shape;351;p52"/>
          <p:cNvGrpSpPr/>
          <p:nvPr/>
        </p:nvGrpSpPr>
        <p:grpSpPr>
          <a:xfrm flipH="1">
            <a:off x="8769878" y="3460344"/>
            <a:ext cx="81291" cy="986668"/>
            <a:chOff x="452325" y="2475625"/>
            <a:chExt cx="72900" cy="884825"/>
          </a:xfrm>
        </p:grpSpPr>
        <p:sp>
          <p:nvSpPr>
            <p:cNvPr id="352" name="Google Shape;352;p52"/>
            <p:cNvSpPr/>
            <p:nvPr/>
          </p:nvSpPr>
          <p:spPr>
            <a:xfrm>
              <a:off x="452325" y="2475625"/>
              <a:ext cx="72900" cy="72350"/>
            </a:xfrm>
            <a:custGeom>
              <a:rect b="b" l="l" r="r" t="t"/>
              <a:pathLst>
                <a:path extrusionOk="0" h="2894" w="2916">
                  <a:moveTo>
                    <a:pt x="1469" y="0"/>
                  </a:moveTo>
                  <a:cubicBezTo>
                    <a:pt x="658" y="0"/>
                    <a:pt x="1" y="658"/>
                    <a:pt x="1" y="1447"/>
                  </a:cubicBezTo>
                  <a:cubicBezTo>
                    <a:pt x="1" y="2236"/>
                    <a:pt x="658" y="2893"/>
                    <a:pt x="1469" y="2893"/>
                  </a:cubicBezTo>
                  <a:cubicBezTo>
                    <a:pt x="2258" y="2893"/>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52"/>
            <p:cNvSpPr/>
            <p:nvPr/>
          </p:nvSpPr>
          <p:spPr>
            <a:xfrm>
              <a:off x="452325" y="2591225"/>
              <a:ext cx="72900" cy="72900"/>
            </a:xfrm>
            <a:custGeom>
              <a:rect b="b" l="l" r="r" t="t"/>
              <a:pathLst>
                <a:path extrusionOk="0" h="2916" w="2916">
                  <a:moveTo>
                    <a:pt x="1469" y="0"/>
                  </a:moveTo>
                  <a:cubicBezTo>
                    <a:pt x="658" y="0"/>
                    <a:pt x="1" y="658"/>
                    <a:pt x="1" y="1447"/>
                  </a:cubicBezTo>
                  <a:cubicBezTo>
                    <a:pt x="1" y="2258"/>
                    <a:pt x="658" y="2915"/>
                    <a:pt x="1469" y="2915"/>
                  </a:cubicBezTo>
                  <a:cubicBezTo>
                    <a:pt x="2258" y="2915"/>
                    <a:pt x="2915" y="2258"/>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52"/>
            <p:cNvSpPr/>
            <p:nvPr/>
          </p:nvSpPr>
          <p:spPr>
            <a:xfrm>
              <a:off x="452325" y="2707375"/>
              <a:ext cx="72900" cy="72875"/>
            </a:xfrm>
            <a:custGeom>
              <a:rect b="b" l="l" r="r" t="t"/>
              <a:pathLst>
                <a:path extrusionOk="0" h="2915" w="2916">
                  <a:moveTo>
                    <a:pt x="1469" y="0"/>
                  </a:moveTo>
                  <a:cubicBezTo>
                    <a:pt x="658" y="0"/>
                    <a:pt x="1" y="680"/>
                    <a:pt x="1" y="1469"/>
                  </a:cubicBezTo>
                  <a:cubicBezTo>
                    <a:pt x="1" y="2258"/>
                    <a:pt x="658" y="2915"/>
                    <a:pt x="1469" y="2915"/>
                  </a:cubicBezTo>
                  <a:cubicBezTo>
                    <a:pt x="2258" y="2915"/>
                    <a:pt x="2915" y="2258"/>
                    <a:pt x="2915" y="1469"/>
                  </a:cubicBezTo>
                  <a:cubicBezTo>
                    <a:pt x="2915" y="636"/>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52"/>
            <p:cNvSpPr/>
            <p:nvPr/>
          </p:nvSpPr>
          <p:spPr>
            <a:xfrm>
              <a:off x="452325" y="2823525"/>
              <a:ext cx="72900" cy="72350"/>
            </a:xfrm>
            <a:custGeom>
              <a:rect b="b" l="l" r="r" t="t"/>
              <a:pathLst>
                <a:path extrusionOk="0" h="2894" w="2916">
                  <a:moveTo>
                    <a:pt x="1469" y="0"/>
                  </a:moveTo>
                  <a:cubicBezTo>
                    <a:pt x="658" y="0"/>
                    <a:pt x="1" y="658"/>
                    <a:pt x="1" y="1447"/>
                  </a:cubicBezTo>
                  <a:cubicBezTo>
                    <a:pt x="1" y="2236"/>
                    <a:pt x="658" y="2893"/>
                    <a:pt x="1469" y="2893"/>
                  </a:cubicBezTo>
                  <a:cubicBezTo>
                    <a:pt x="2258" y="2893"/>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52"/>
            <p:cNvSpPr/>
            <p:nvPr/>
          </p:nvSpPr>
          <p:spPr>
            <a:xfrm>
              <a:off x="452325" y="2939125"/>
              <a:ext cx="72900" cy="72900"/>
            </a:xfrm>
            <a:custGeom>
              <a:rect b="b" l="l" r="r" t="t"/>
              <a:pathLst>
                <a:path extrusionOk="0" h="2916" w="2916">
                  <a:moveTo>
                    <a:pt x="1469" y="0"/>
                  </a:moveTo>
                  <a:cubicBezTo>
                    <a:pt x="658" y="0"/>
                    <a:pt x="1" y="658"/>
                    <a:pt x="1" y="1447"/>
                  </a:cubicBezTo>
                  <a:cubicBezTo>
                    <a:pt x="1" y="2258"/>
                    <a:pt x="658" y="2915"/>
                    <a:pt x="1469" y="2915"/>
                  </a:cubicBezTo>
                  <a:cubicBezTo>
                    <a:pt x="2258" y="2915"/>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52"/>
            <p:cNvSpPr/>
            <p:nvPr/>
          </p:nvSpPr>
          <p:spPr>
            <a:xfrm>
              <a:off x="452325" y="3055825"/>
              <a:ext cx="72900" cy="72350"/>
            </a:xfrm>
            <a:custGeom>
              <a:rect b="b" l="l" r="r" t="t"/>
              <a:pathLst>
                <a:path extrusionOk="0" h="2894" w="2916">
                  <a:moveTo>
                    <a:pt x="1469" y="0"/>
                  </a:moveTo>
                  <a:cubicBezTo>
                    <a:pt x="658" y="0"/>
                    <a:pt x="1" y="658"/>
                    <a:pt x="1" y="1447"/>
                  </a:cubicBezTo>
                  <a:cubicBezTo>
                    <a:pt x="1" y="2236"/>
                    <a:pt x="658" y="2893"/>
                    <a:pt x="1469" y="2893"/>
                  </a:cubicBezTo>
                  <a:cubicBezTo>
                    <a:pt x="2258" y="2893"/>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52"/>
            <p:cNvSpPr/>
            <p:nvPr/>
          </p:nvSpPr>
          <p:spPr>
            <a:xfrm>
              <a:off x="452325" y="3171425"/>
              <a:ext cx="72900" cy="72350"/>
            </a:xfrm>
            <a:custGeom>
              <a:rect b="b" l="l" r="r" t="t"/>
              <a:pathLst>
                <a:path extrusionOk="0" h="2894" w="2916">
                  <a:moveTo>
                    <a:pt x="1469" y="0"/>
                  </a:moveTo>
                  <a:cubicBezTo>
                    <a:pt x="658" y="0"/>
                    <a:pt x="1" y="658"/>
                    <a:pt x="1" y="1447"/>
                  </a:cubicBezTo>
                  <a:cubicBezTo>
                    <a:pt x="1" y="2236"/>
                    <a:pt x="658" y="2893"/>
                    <a:pt x="1469" y="2893"/>
                  </a:cubicBezTo>
                  <a:cubicBezTo>
                    <a:pt x="2258" y="2893"/>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52"/>
            <p:cNvSpPr/>
            <p:nvPr/>
          </p:nvSpPr>
          <p:spPr>
            <a:xfrm>
              <a:off x="452325" y="3287575"/>
              <a:ext cx="72900" cy="72875"/>
            </a:xfrm>
            <a:custGeom>
              <a:rect b="b" l="l" r="r" t="t"/>
              <a:pathLst>
                <a:path extrusionOk="0" h="2915" w="2916">
                  <a:moveTo>
                    <a:pt x="1469" y="0"/>
                  </a:moveTo>
                  <a:cubicBezTo>
                    <a:pt x="658" y="0"/>
                    <a:pt x="1" y="658"/>
                    <a:pt x="1" y="1447"/>
                  </a:cubicBezTo>
                  <a:cubicBezTo>
                    <a:pt x="1" y="2258"/>
                    <a:pt x="658" y="2915"/>
                    <a:pt x="1469" y="2915"/>
                  </a:cubicBezTo>
                  <a:cubicBezTo>
                    <a:pt x="2258" y="2915"/>
                    <a:pt x="2915" y="2258"/>
                    <a:pt x="2915" y="1447"/>
                  </a:cubicBezTo>
                  <a:cubicBezTo>
                    <a:pt x="2915" y="636"/>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solidFill>
          <a:schemeClr val="accent5"/>
        </a:solidFill>
      </p:bgPr>
    </p:bg>
    <p:spTree>
      <p:nvGrpSpPr>
        <p:cNvPr id="360" name="Shape 360"/>
        <p:cNvGrpSpPr/>
        <p:nvPr/>
      </p:nvGrpSpPr>
      <p:grpSpPr>
        <a:xfrm>
          <a:off x="0" y="0"/>
          <a:ext cx="0" cy="0"/>
          <a:chOff x="0" y="0"/>
          <a:chExt cx="0" cy="0"/>
        </a:xfrm>
      </p:grpSpPr>
      <p:grpSp>
        <p:nvGrpSpPr>
          <p:cNvPr id="361" name="Google Shape;361;p53"/>
          <p:cNvGrpSpPr/>
          <p:nvPr/>
        </p:nvGrpSpPr>
        <p:grpSpPr>
          <a:xfrm>
            <a:off x="0" y="4933075"/>
            <a:ext cx="3481017" cy="210425"/>
            <a:chOff x="0" y="4933075"/>
            <a:chExt cx="3481017" cy="210425"/>
          </a:xfrm>
        </p:grpSpPr>
        <p:sp>
          <p:nvSpPr>
            <p:cNvPr id="362" name="Google Shape;362;p53"/>
            <p:cNvSpPr/>
            <p:nvPr/>
          </p:nvSpPr>
          <p:spPr>
            <a:xfrm>
              <a:off x="0" y="4933075"/>
              <a:ext cx="3399682" cy="210425"/>
            </a:xfrm>
            <a:custGeom>
              <a:rect b="b" l="l" r="r" t="t"/>
              <a:pathLst>
                <a:path extrusionOk="0" h="6931" w="111979">
                  <a:moveTo>
                    <a:pt x="0" y="1"/>
                  </a:moveTo>
                  <a:lnTo>
                    <a:pt x="0" y="6930"/>
                  </a:lnTo>
                  <a:lnTo>
                    <a:pt x="108502" y="6930"/>
                  </a:lnTo>
                  <a:lnTo>
                    <a:pt x="111978" y="1"/>
                  </a:ln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53"/>
            <p:cNvSpPr/>
            <p:nvPr/>
          </p:nvSpPr>
          <p:spPr>
            <a:xfrm>
              <a:off x="0" y="5075158"/>
              <a:ext cx="3481017" cy="30"/>
            </a:xfrm>
            <a:custGeom>
              <a:rect b="b" l="l" r="r" t="t"/>
              <a:pathLst>
                <a:path extrusionOk="0" fill="none" h="1" w="114658">
                  <a:moveTo>
                    <a:pt x="0" y="0"/>
                  </a:moveTo>
                  <a:lnTo>
                    <a:pt x="114657" y="0"/>
                  </a:lnTo>
                </a:path>
              </a:pathLst>
            </a:custGeom>
            <a:noFill/>
            <a:ln cap="flat" cmpd="sng" w="9525">
              <a:solidFill>
                <a:srgbClr val="FFF6E7"/>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4" name="Google Shape;364;p53"/>
          <p:cNvGrpSpPr/>
          <p:nvPr/>
        </p:nvGrpSpPr>
        <p:grpSpPr>
          <a:xfrm>
            <a:off x="8346936" y="2201"/>
            <a:ext cx="796862" cy="208219"/>
            <a:chOff x="8346936" y="2201"/>
            <a:chExt cx="796862" cy="208219"/>
          </a:xfrm>
        </p:grpSpPr>
        <p:sp>
          <p:nvSpPr>
            <p:cNvPr id="365" name="Google Shape;365;p53"/>
            <p:cNvSpPr/>
            <p:nvPr/>
          </p:nvSpPr>
          <p:spPr>
            <a:xfrm>
              <a:off x="8360049" y="2201"/>
              <a:ext cx="783747" cy="208219"/>
            </a:xfrm>
            <a:custGeom>
              <a:rect b="b" l="l" r="r" t="t"/>
              <a:pathLst>
                <a:path extrusionOk="0" h="7383" w="27790">
                  <a:moveTo>
                    <a:pt x="3810" y="0"/>
                  </a:moveTo>
                  <a:lnTo>
                    <a:pt x="0" y="7382"/>
                  </a:lnTo>
                  <a:lnTo>
                    <a:pt x="27789" y="7382"/>
                  </a:lnTo>
                  <a:lnTo>
                    <a:pt x="27789" y="0"/>
                  </a:ln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53"/>
            <p:cNvSpPr/>
            <p:nvPr/>
          </p:nvSpPr>
          <p:spPr>
            <a:xfrm>
              <a:off x="8346936" y="149280"/>
              <a:ext cx="796862" cy="28"/>
            </a:xfrm>
            <a:custGeom>
              <a:rect b="b" l="l" r="r" t="t"/>
              <a:pathLst>
                <a:path extrusionOk="0" fill="none" h="1" w="28255">
                  <a:moveTo>
                    <a:pt x="28254" y="0"/>
                  </a:moveTo>
                  <a:lnTo>
                    <a:pt x="1" y="0"/>
                  </a:lnTo>
                </a:path>
              </a:pathLst>
            </a:custGeom>
            <a:noFill/>
            <a:ln cap="flat" cmpd="sng" w="9525">
              <a:solidFill>
                <a:srgbClr val="FFF6E7"/>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7" name="Google Shape;367;p53"/>
          <p:cNvGrpSpPr/>
          <p:nvPr/>
        </p:nvGrpSpPr>
        <p:grpSpPr>
          <a:xfrm>
            <a:off x="8764168" y="539490"/>
            <a:ext cx="82490" cy="1001973"/>
            <a:chOff x="7173675" y="1384800"/>
            <a:chExt cx="73975" cy="898550"/>
          </a:xfrm>
        </p:grpSpPr>
        <p:sp>
          <p:nvSpPr>
            <p:cNvPr id="368" name="Google Shape;368;p53"/>
            <p:cNvSpPr/>
            <p:nvPr/>
          </p:nvSpPr>
          <p:spPr>
            <a:xfrm>
              <a:off x="7173675" y="1384800"/>
              <a:ext cx="73975" cy="74000"/>
            </a:xfrm>
            <a:custGeom>
              <a:rect b="b" l="l" r="r" t="t"/>
              <a:pathLst>
                <a:path extrusionOk="0" h="2960" w="2959">
                  <a:moveTo>
                    <a:pt x="1469" y="0"/>
                  </a:moveTo>
                  <a:cubicBezTo>
                    <a:pt x="658" y="0"/>
                    <a:pt x="0" y="658"/>
                    <a:pt x="0" y="1469"/>
                  </a:cubicBezTo>
                  <a:cubicBezTo>
                    <a:pt x="0" y="2302"/>
                    <a:pt x="658" y="2959"/>
                    <a:pt x="1469" y="2959"/>
                  </a:cubicBezTo>
                  <a:cubicBezTo>
                    <a:pt x="2301" y="2959"/>
                    <a:pt x="2959" y="2302"/>
                    <a:pt x="2959" y="1469"/>
                  </a:cubicBezTo>
                  <a:cubicBezTo>
                    <a:pt x="2959" y="658"/>
                    <a:pt x="2301"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53"/>
            <p:cNvSpPr/>
            <p:nvPr/>
          </p:nvSpPr>
          <p:spPr>
            <a:xfrm>
              <a:off x="7173675" y="1502600"/>
              <a:ext cx="73975" cy="73975"/>
            </a:xfrm>
            <a:custGeom>
              <a:rect b="b" l="l" r="r" t="t"/>
              <a:pathLst>
                <a:path extrusionOk="0" h="2959" w="2959">
                  <a:moveTo>
                    <a:pt x="1469" y="0"/>
                  </a:moveTo>
                  <a:cubicBezTo>
                    <a:pt x="658" y="0"/>
                    <a:pt x="0" y="658"/>
                    <a:pt x="0" y="1469"/>
                  </a:cubicBezTo>
                  <a:cubicBezTo>
                    <a:pt x="0" y="2301"/>
                    <a:pt x="658" y="2959"/>
                    <a:pt x="1469" y="2959"/>
                  </a:cubicBezTo>
                  <a:cubicBezTo>
                    <a:pt x="2301" y="2959"/>
                    <a:pt x="2959" y="2301"/>
                    <a:pt x="2959" y="1469"/>
                  </a:cubicBezTo>
                  <a:cubicBezTo>
                    <a:pt x="2959" y="658"/>
                    <a:pt x="2301"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53"/>
            <p:cNvSpPr/>
            <p:nvPr/>
          </p:nvSpPr>
          <p:spPr>
            <a:xfrm>
              <a:off x="7173675" y="1619850"/>
              <a:ext cx="73975" cy="74525"/>
            </a:xfrm>
            <a:custGeom>
              <a:rect b="b" l="l" r="r" t="t"/>
              <a:pathLst>
                <a:path extrusionOk="0" h="2981" w="2959">
                  <a:moveTo>
                    <a:pt x="1469" y="0"/>
                  </a:moveTo>
                  <a:cubicBezTo>
                    <a:pt x="658" y="0"/>
                    <a:pt x="0" y="679"/>
                    <a:pt x="0" y="1490"/>
                  </a:cubicBezTo>
                  <a:cubicBezTo>
                    <a:pt x="0" y="2323"/>
                    <a:pt x="658" y="2980"/>
                    <a:pt x="1469" y="2980"/>
                  </a:cubicBezTo>
                  <a:cubicBezTo>
                    <a:pt x="2301" y="2980"/>
                    <a:pt x="2959" y="2323"/>
                    <a:pt x="2959" y="1490"/>
                  </a:cubicBezTo>
                  <a:cubicBezTo>
                    <a:pt x="2959" y="679"/>
                    <a:pt x="2301"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3"/>
            <p:cNvSpPr/>
            <p:nvPr/>
          </p:nvSpPr>
          <p:spPr>
            <a:xfrm>
              <a:off x="7173675" y="1738175"/>
              <a:ext cx="73975" cy="74000"/>
            </a:xfrm>
            <a:custGeom>
              <a:rect b="b" l="l" r="r" t="t"/>
              <a:pathLst>
                <a:path extrusionOk="0" h="2960" w="2959">
                  <a:moveTo>
                    <a:pt x="1469" y="1"/>
                  </a:moveTo>
                  <a:cubicBezTo>
                    <a:pt x="658" y="1"/>
                    <a:pt x="0" y="658"/>
                    <a:pt x="0" y="1469"/>
                  </a:cubicBezTo>
                  <a:cubicBezTo>
                    <a:pt x="0" y="2302"/>
                    <a:pt x="658" y="2959"/>
                    <a:pt x="1469" y="2959"/>
                  </a:cubicBezTo>
                  <a:cubicBezTo>
                    <a:pt x="2301" y="2959"/>
                    <a:pt x="2959" y="2302"/>
                    <a:pt x="2959" y="1469"/>
                  </a:cubicBezTo>
                  <a:cubicBezTo>
                    <a:pt x="2959" y="658"/>
                    <a:pt x="2301" y="1"/>
                    <a:pt x="1469" y="1"/>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53"/>
            <p:cNvSpPr/>
            <p:nvPr/>
          </p:nvSpPr>
          <p:spPr>
            <a:xfrm>
              <a:off x="7173675" y="1855975"/>
              <a:ext cx="73975" cy="73975"/>
            </a:xfrm>
            <a:custGeom>
              <a:rect b="b" l="l" r="r" t="t"/>
              <a:pathLst>
                <a:path extrusionOk="0" h="2959" w="2959">
                  <a:moveTo>
                    <a:pt x="1469" y="0"/>
                  </a:moveTo>
                  <a:cubicBezTo>
                    <a:pt x="658" y="0"/>
                    <a:pt x="0" y="658"/>
                    <a:pt x="0" y="1469"/>
                  </a:cubicBezTo>
                  <a:cubicBezTo>
                    <a:pt x="0" y="2301"/>
                    <a:pt x="658" y="2959"/>
                    <a:pt x="1469" y="2959"/>
                  </a:cubicBezTo>
                  <a:cubicBezTo>
                    <a:pt x="2301" y="2959"/>
                    <a:pt x="2959" y="2301"/>
                    <a:pt x="2959" y="1469"/>
                  </a:cubicBezTo>
                  <a:cubicBezTo>
                    <a:pt x="2959" y="658"/>
                    <a:pt x="2301"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53"/>
            <p:cNvSpPr/>
            <p:nvPr/>
          </p:nvSpPr>
          <p:spPr>
            <a:xfrm>
              <a:off x="7173675" y="1973225"/>
              <a:ext cx="73975" cy="74525"/>
            </a:xfrm>
            <a:custGeom>
              <a:rect b="b" l="l" r="r" t="t"/>
              <a:pathLst>
                <a:path extrusionOk="0" h="2981" w="2959">
                  <a:moveTo>
                    <a:pt x="1469" y="0"/>
                  </a:moveTo>
                  <a:cubicBezTo>
                    <a:pt x="658" y="0"/>
                    <a:pt x="0" y="680"/>
                    <a:pt x="0" y="1490"/>
                  </a:cubicBezTo>
                  <a:cubicBezTo>
                    <a:pt x="0" y="2323"/>
                    <a:pt x="658" y="2981"/>
                    <a:pt x="1469" y="2981"/>
                  </a:cubicBezTo>
                  <a:cubicBezTo>
                    <a:pt x="2301" y="2981"/>
                    <a:pt x="2959" y="2323"/>
                    <a:pt x="2959" y="1490"/>
                  </a:cubicBezTo>
                  <a:cubicBezTo>
                    <a:pt x="2959" y="680"/>
                    <a:pt x="2301" y="22"/>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53"/>
            <p:cNvSpPr/>
            <p:nvPr/>
          </p:nvSpPr>
          <p:spPr>
            <a:xfrm>
              <a:off x="7173675" y="2091550"/>
              <a:ext cx="73975" cy="74000"/>
            </a:xfrm>
            <a:custGeom>
              <a:rect b="b" l="l" r="r" t="t"/>
              <a:pathLst>
                <a:path extrusionOk="0" h="2960" w="2959">
                  <a:moveTo>
                    <a:pt x="1469" y="1"/>
                  </a:moveTo>
                  <a:cubicBezTo>
                    <a:pt x="658" y="1"/>
                    <a:pt x="0" y="658"/>
                    <a:pt x="0" y="1469"/>
                  </a:cubicBezTo>
                  <a:cubicBezTo>
                    <a:pt x="0" y="2302"/>
                    <a:pt x="658" y="2959"/>
                    <a:pt x="1469" y="2959"/>
                  </a:cubicBezTo>
                  <a:cubicBezTo>
                    <a:pt x="2301" y="2959"/>
                    <a:pt x="2959" y="2302"/>
                    <a:pt x="2959" y="1469"/>
                  </a:cubicBezTo>
                  <a:cubicBezTo>
                    <a:pt x="2959" y="658"/>
                    <a:pt x="2301" y="1"/>
                    <a:pt x="1469" y="1"/>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53"/>
            <p:cNvSpPr/>
            <p:nvPr/>
          </p:nvSpPr>
          <p:spPr>
            <a:xfrm>
              <a:off x="7173675" y="2209350"/>
              <a:ext cx="73975" cy="74000"/>
            </a:xfrm>
            <a:custGeom>
              <a:rect b="b" l="l" r="r" t="t"/>
              <a:pathLst>
                <a:path extrusionOk="0" h="2960" w="2959">
                  <a:moveTo>
                    <a:pt x="1469" y="1"/>
                  </a:moveTo>
                  <a:cubicBezTo>
                    <a:pt x="658" y="1"/>
                    <a:pt x="0" y="658"/>
                    <a:pt x="0" y="1469"/>
                  </a:cubicBezTo>
                  <a:cubicBezTo>
                    <a:pt x="0" y="2302"/>
                    <a:pt x="658" y="2959"/>
                    <a:pt x="1469" y="2959"/>
                  </a:cubicBezTo>
                  <a:cubicBezTo>
                    <a:pt x="2301" y="2959"/>
                    <a:pt x="2959" y="2302"/>
                    <a:pt x="2959" y="1469"/>
                  </a:cubicBezTo>
                  <a:cubicBezTo>
                    <a:pt x="2959" y="658"/>
                    <a:pt x="2301" y="1"/>
                    <a:pt x="1469" y="1"/>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9_1_1">
    <p:bg>
      <p:bgPr>
        <a:solidFill>
          <a:schemeClr val="accent5"/>
        </a:solidFill>
      </p:bgPr>
    </p:bg>
    <p:spTree>
      <p:nvGrpSpPr>
        <p:cNvPr id="376" name="Shape 376"/>
        <p:cNvGrpSpPr/>
        <p:nvPr/>
      </p:nvGrpSpPr>
      <p:grpSpPr>
        <a:xfrm>
          <a:off x="0" y="0"/>
          <a:ext cx="0" cy="0"/>
          <a:chOff x="0" y="0"/>
          <a:chExt cx="0" cy="0"/>
        </a:xfrm>
      </p:grpSpPr>
      <p:grpSp>
        <p:nvGrpSpPr>
          <p:cNvPr id="377" name="Google Shape;377;p54"/>
          <p:cNvGrpSpPr/>
          <p:nvPr/>
        </p:nvGrpSpPr>
        <p:grpSpPr>
          <a:xfrm>
            <a:off x="0" y="-8100"/>
            <a:ext cx="3877400" cy="216375"/>
            <a:chOff x="0" y="-8100"/>
            <a:chExt cx="3877400" cy="216375"/>
          </a:xfrm>
        </p:grpSpPr>
        <p:sp>
          <p:nvSpPr>
            <p:cNvPr id="378" name="Google Shape;378;p54"/>
            <p:cNvSpPr/>
            <p:nvPr/>
          </p:nvSpPr>
          <p:spPr>
            <a:xfrm>
              <a:off x="0" y="-8100"/>
              <a:ext cx="3793725" cy="216375"/>
            </a:xfrm>
            <a:custGeom>
              <a:rect b="b" l="l" r="r" t="t"/>
              <a:pathLst>
                <a:path extrusionOk="0" h="8655" w="151749">
                  <a:moveTo>
                    <a:pt x="0" y="0"/>
                  </a:moveTo>
                  <a:lnTo>
                    <a:pt x="0" y="8654"/>
                  </a:lnTo>
                  <a:lnTo>
                    <a:pt x="147411" y="8654"/>
                  </a:lnTo>
                  <a:lnTo>
                    <a:pt x="151748" y="0"/>
                  </a:ln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54"/>
            <p:cNvSpPr/>
            <p:nvPr/>
          </p:nvSpPr>
          <p:spPr>
            <a:xfrm>
              <a:off x="0" y="138350"/>
              <a:ext cx="3877400" cy="25"/>
            </a:xfrm>
            <a:custGeom>
              <a:rect b="b" l="l" r="r" t="t"/>
              <a:pathLst>
                <a:path extrusionOk="0" fill="none" h="1" w="155096">
                  <a:moveTo>
                    <a:pt x="0" y="0"/>
                  </a:moveTo>
                  <a:lnTo>
                    <a:pt x="155096" y="0"/>
                  </a:lnTo>
                </a:path>
              </a:pathLst>
            </a:custGeom>
            <a:noFill/>
            <a:ln cap="flat" cmpd="sng" w="9525">
              <a:solidFill>
                <a:srgbClr val="FFF6E7"/>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0" name="Google Shape;380;p54"/>
          <p:cNvGrpSpPr/>
          <p:nvPr/>
        </p:nvGrpSpPr>
        <p:grpSpPr>
          <a:xfrm>
            <a:off x="6587375" y="4930168"/>
            <a:ext cx="2556425" cy="216400"/>
            <a:chOff x="6587375" y="4930088"/>
            <a:chExt cx="2556425" cy="216400"/>
          </a:xfrm>
        </p:grpSpPr>
        <p:sp>
          <p:nvSpPr>
            <p:cNvPr id="381" name="Google Shape;381;p54"/>
            <p:cNvSpPr/>
            <p:nvPr/>
          </p:nvSpPr>
          <p:spPr>
            <a:xfrm>
              <a:off x="6671075" y="4930088"/>
              <a:ext cx="2472725" cy="216400"/>
            </a:xfrm>
            <a:custGeom>
              <a:rect b="b" l="l" r="r" t="t"/>
              <a:pathLst>
                <a:path extrusionOk="0" h="8656" w="98909">
                  <a:moveTo>
                    <a:pt x="4356" y="1"/>
                  </a:moveTo>
                  <a:lnTo>
                    <a:pt x="0" y="8655"/>
                  </a:lnTo>
                  <a:lnTo>
                    <a:pt x="98909" y="8655"/>
                  </a:lnTo>
                  <a:lnTo>
                    <a:pt x="98909" y="1"/>
                  </a:ln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54"/>
            <p:cNvSpPr/>
            <p:nvPr/>
          </p:nvSpPr>
          <p:spPr>
            <a:xfrm>
              <a:off x="6587375" y="5000463"/>
              <a:ext cx="2556425" cy="25"/>
            </a:xfrm>
            <a:custGeom>
              <a:rect b="b" l="l" r="r" t="t"/>
              <a:pathLst>
                <a:path extrusionOk="0" fill="none" h="1" w="102257">
                  <a:moveTo>
                    <a:pt x="102257" y="1"/>
                  </a:moveTo>
                  <a:lnTo>
                    <a:pt x="1" y="1"/>
                  </a:lnTo>
                </a:path>
              </a:pathLst>
            </a:custGeom>
            <a:noFill/>
            <a:ln cap="flat" cmpd="sng" w="9525">
              <a:solidFill>
                <a:srgbClr val="FFF6E7"/>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3" name="Google Shape;383;p54"/>
          <p:cNvGrpSpPr/>
          <p:nvPr/>
        </p:nvGrpSpPr>
        <p:grpSpPr>
          <a:xfrm>
            <a:off x="721582" y="4778498"/>
            <a:ext cx="1118640" cy="309161"/>
            <a:chOff x="442475" y="1464800"/>
            <a:chExt cx="1003175" cy="277250"/>
          </a:xfrm>
        </p:grpSpPr>
        <p:sp>
          <p:nvSpPr>
            <p:cNvPr id="384" name="Google Shape;384;p54"/>
            <p:cNvSpPr/>
            <p:nvPr/>
          </p:nvSpPr>
          <p:spPr>
            <a:xfrm>
              <a:off x="1306475" y="1464800"/>
              <a:ext cx="139175" cy="277250"/>
            </a:xfrm>
            <a:custGeom>
              <a:rect b="b" l="l" r="r" t="t"/>
              <a:pathLst>
                <a:path extrusionOk="0" fill="none" h="11090" w="5567">
                  <a:moveTo>
                    <a:pt x="0" y="0"/>
                  </a:moveTo>
                  <a:lnTo>
                    <a:pt x="5567" y="5566"/>
                  </a:lnTo>
                  <a:lnTo>
                    <a:pt x="0"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54"/>
            <p:cNvSpPr/>
            <p:nvPr/>
          </p:nvSpPr>
          <p:spPr>
            <a:xfrm>
              <a:off x="1162925" y="1464800"/>
              <a:ext cx="138100" cy="277250"/>
            </a:xfrm>
            <a:custGeom>
              <a:rect b="b" l="l" r="r" t="t"/>
              <a:pathLst>
                <a:path extrusionOk="0" fill="none" h="11090" w="5524">
                  <a:moveTo>
                    <a:pt x="1" y="0"/>
                  </a:moveTo>
                  <a:lnTo>
                    <a:pt x="5523" y="5566"/>
                  </a:lnTo>
                  <a:lnTo>
                    <a:pt x="1"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54"/>
            <p:cNvSpPr/>
            <p:nvPr/>
          </p:nvSpPr>
          <p:spPr>
            <a:xfrm>
              <a:off x="1018275" y="1464800"/>
              <a:ext cx="138650" cy="277250"/>
            </a:xfrm>
            <a:custGeom>
              <a:rect b="b" l="l" r="r" t="t"/>
              <a:pathLst>
                <a:path extrusionOk="0" fill="none" h="11090" w="5546">
                  <a:moveTo>
                    <a:pt x="1" y="0"/>
                  </a:moveTo>
                  <a:lnTo>
                    <a:pt x="5545" y="5566"/>
                  </a:lnTo>
                  <a:lnTo>
                    <a:pt x="1"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54"/>
            <p:cNvSpPr/>
            <p:nvPr/>
          </p:nvSpPr>
          <p:spPr>
            <a:xfrm>
              <a:off x="874200" y="1464800"/>
              <a:ext cx="139175" cy="277250"/>
            </a:xfrm>
            <a:custGeom>
              <a:rect b="b" l="l" r="r" t="t"/>
              <a:pathLst>
                <a:path extrusionOk="0" fill="none" h="11090" w="5567">
                  <a:moveTo>
                    <a:pt x="0" y="0"/>
                  </a:moveTo>
                  <a:lnTo>
                    <a:pt x="5567" y="5566"/>
                  </a:lnTo>
                  <a:lnTo>
                    <a:pt x="0"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54"/>
            <p:cNvSpPr/>
            <p:nvPr/>
          </p:nvSpPr>
          <p:spPr>
            <a:xfrm>
              <a:off x="730650" y="1464800"/>
              <a:ext cx="138100" cy="277250"/>
            </a:xfrm>
            <a:custGeom>
              <a:rect b="b" l="l" r="r" t="t"/>
              <a:pathLst>
                <a:path extrusionOk="0" fill="none" h="11090" w="5524">
                  <a:moveTo>
                    <a:pt x="1" y="0"/>
                  </a:moveTo>
                  <a:lnTo>
                    <a:pt x="5523" y="5566"/>
                  </a:lnTo>
                  <a:lnTo>
                    <a:pt x="1"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54"/>
            <p:cNvSpPr/>
            <p:nvPr/>
          </p:nvSpPr>
          <p:spPr>
            <a:xfrm>
              <a:off x="586025" y="1464800"/>
              <a:ext cx="139175" cy="277250"/>
            </a:xfrm>
            <a:custGeom>
              <a:rect b="b" l="l" r="r" t="t"/>
              <a:pathLst>
                <a:path extrusionOk="0" fill="none" h="11090" w="5567">
                  <a:moveTo>
                    <a:pt x="0" y="0"/>
                  </a:moveTo>
                  <a:lnTo>
                    <a:pt x="5566" y="5566"/>
                  </a:lnTo>
                  <a:lnTo>
                    <a:pt x="0"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54"/>
            <p:cNvSpPr/>
            <p:nvPr/>
          </p:nvSpPr>
          <p:spPr>
            <a:xfrm>
              <a:off x="442475" y="1464800"/>
              <a:ext cx="138625" cy="277250"/>
            </a:xfrm>
            <a:custGeom>
              <a:rect b="b" l="l" r="r" t="t"/>
              <a:pathLst>
                <a:path extrusionOk="0" fill="none" h="11090" w="5545">
                  <a:moveTo>
                    <a:pt x="0" y="0"/>
                  </a:moveTo>
                  <a:lnTo>
                    <a:pt x="5545" y="5566"/>
                  </a:lnTo>
                  <a:lnTo>
                    <a:pt x="0"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1" name="Google Shape;391;p54"/>
          <p:cNvGrpSpPr/>
          <p:nvPr/>
        </p:nvGrpSpPr>
        <p:grpSpPr>
          <a:xfrm>
            <a:off x="298041" y="547144"/>
            <a:ext cx="81291" cy="986668"/>
            <a:chOff x="452325" y="2475625"/>
            <a:chExt cx="72900" cy="884825"/>
          </a:xfrm>
        </p:grpSpPr>
        <p:sp>
          <p:nvSpPr>
            <p:cNvPr id="392" name="Google Shape;392;p54"/>
            <p:cNvSpPr/>
            <p:nvPr/>
          </p:nvSpPr>
          <p:spPr>
            <a:xfrm>
              <a:off x="452325" y="2475625"/>
              <a:ext cx="72900" cy="72350"/>
            </a:xfrm>
            <a:custGeom>
              <a:rect b="b" l="l" r="r" t="t"/>
              <a:pathLst>
                <a:path extrusionOk="0" h="2894" w="2916">
                  <a:moveTo>
                    <a:pt x="1469" y="0"/>
                  </a:moveTo>
                  <a:cubicBezTo>
                    <a:pt x="658" y="0"/>
                    <a:pt x="1" y="658"/>
                    <a:pt x="1" y="1447"/>
                  </a:cubicBezTo>
                  <a:cubicBezTo>
                    <a:pt x="1" y="2236"/>
                    <a:pt x="658" y="2893"/>
                    <a:pt x="1469" y="2893"/>
                  </a:cubicBezTo>
                  <a:cubicBezTo>
                    <a:pt x="2258" y="2893"/>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54"/>
            <p:cNvSpPr/>
            <p:nvPr/>
          </p:nvSpPr>
          <p:spPr>
            <a:xfrm>
              <a:off x="452325" y="2591225"/>
              <a:ext cx="72900" cy="72900"/>
            </a:xfrm>
            <a:custGeom>
              <a:rect b="b" l="l" r="r" t="t"/>
              <a:pathLst>
                <a:path extrusionOk="0" h="2916" w="2916">
                  <a:moveTo>
                    <a:pt x="1469" y="0"/>
                  </a:moveTo>
                  <a:cubicBezTo>
                    <a:pt x="658" y="0"/>
                    <a:pt x="1" y="658"/>
                    <a:pt x="1" y="1447"/>
                  </a:cubicBezTo>
                  <a:cubicBezTo>
                    <a:pt x="1" y="2258"/>
                    <a:pt x="658" y="2915"/>
                    <a:pt x="1469" y="2915"/>
                  </a:cubicBezTo>
                  <a:cubicBezTo>
                    <a:pt x="2258" y="2915"/>
                    <a:pt x="2915" y="2258"/>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54"/>
            <p:cNvSpPr/>
            <p:nvPr/>
          </p:nvSpPr>
          <p:spPr>
            <a:xfrm>
              <a:off x="452325" y="2707375"/>
              <a:ext cx="72900" cy="72875"/>
            </a:xfrm>
            <a:custGeom>
              <a:rect b="b" l="l" r="r" t="t"/>
              <a:pathLst>
                <a:path extrusionOk="0" h="2915" w="2916">
                  <a:moveTo>
                    <a:pt x="1469" y="0"/>
                  </a:moveTo>
                  <a:cubicBezTo>
                    <a:pt x="658" y="0"/>
                    <a:pt x="1" y="680"/>
                    <a:pt x="1" y="1469"/>
                  </a:cubicBezTo>
                  <a:cubicBezTo>
                    <a:pt x="1" y="2258"/>
                    <a:pt x="658" y="2915"/>
                    <a:pt x="1469" y="2915"/>
                  </a:cubicBezTo>
                  <a:cubicBezTo>
                    <a:pt x="2258" y="2915"/>
                    <a:pt x="2915" y="2258"/>
                    <a:pt x="2915" y="1469"/>
                  </a:cubicBezTo>
                  <a:cubicBezTo>
                    <a:pt x="2915" y="636"/>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54"/>
            <p:cNvSpPr/>
            <p:nvPr/>
          </p:nvSpPr>
          <p:spPr>
            <a:xfrm>
              <a:off x="452325" y="2823525"/>
              <a:ext cx="72900" cy="72350"/>
            </a:xfrm>
            <a:custGeom>
              <a:rect b="b" l="l" r="r" t="t"/>
              <a:pathLst>
                <a:path extrusionOk="0" h="2894" w="2916">
                  <a:moveTo>
                    <a:pt x="1469" y="0"/>
                  </a:moveTo>
                  <a:cubicBezTo>
                    <a:pt x="658" y="0"/>
                    <a:pt x="1" y="658"/>
                    <a:pt x="1" y="1447"/>
                  </a:cubicBezTo>
                  <a:cubicBezTo>
                    <a:pt x="1" y="2236"/>
                    <a:pt x="658" y="2893"/>
                    <a:pt x="1469" y="2893"/>
                  </a:cubicBezTo>
                  <a:cubicBezTo>
                    <a:pt x="2258" y="2893"/>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54"/>
            <p:cNvSpPr/>
            <p:nvPr/>
          </p:nvSpPr>
          <p:spPr>
            <a:xfrm>
              <a:off x="452325" y="2939125"/>
              <a:ext cx="72900" cy="72900"/>
            </a:xfrm>
            <a:custGeom>
              <a:rect b="b" l="l" r="r" t="t"/>
              <a:pathLst>
                <a:path extrusionOk="0" h="2916" w="2916">
                  <a:moveTo>
                    <a:pt x="1469" y="0"/>
                  </a:moveTo>
                  <a:cubicBezTo>
                    <a:pt x="658" y="0"/>
                    <a:pt x="1" y="658"/>
                    <a:pt x="1" y="1447"/>
                  </a:cubicBezTo>
                  <a:cubicBezTo>
                    <a:pt x="1" y="2258"/>
                    <a:pt x="658" y="2915"/>
                    <a:pt x="1469" y="2915"/>
                  </a:cubicBezTo>
                  <a:cubicBezTo>
                    <a:pt x="2258" y="2915"/>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54"/>
            <p:cNvSpPr/>
            <p:nvPr/>
          </p:nvSpPr>
          <p:spPr>
            <a:xfrm>
              <a:off x="452325" y="3055825"/>
              <a:ext cx="72900" cy="72350"/>
            </a:xfrm>
            <a:custGeom>
              <a:rect b="b" l="l" r="r" t="t"/>
              <a:pathLst>
                <a:path extrusionOk="0" h="2894" w="2916">
                  <a:moveTo>
                    <a:pt x="1469" y="0"/>
                  </a:moveTo>
                  <a:cubicBezTo>
                    <a:pt x="658" y="0"/>
                    <a:pt x="1" y="658"/>
                    <a:pt x="1" y="1447"/>
                  </a:cubicBezTo>
                  <a:cubicBezTo>
                    <a:pt x="1" y="2236"/>
                    <a:pt x="658" y="2893"/>
                    <a:pt x="1469" y="2893"/>
                  </a:cubicBezTo>
                  <a:cubicBezTo>
                    <a:pt x="2258" y="2893"/>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54"/>
            <p:cNvSpPr/>
            <p:nvPr/>
          </p:nvSpPr>
          <p:spPr>
            <a:xfrm>
              <a:off x="452325" y="3171425"/>
              <a:ext cx="72900" cy="72350"/>
            </a:xfrm>
            <a:custGeom>
              <a:rect b="b" l="l" r="r" t="t"/>
              <a:pathLst>
                <a:path extrusionOk="0" h="2894" w="2916">
                  <a:moveTo>
                    <a:pt x="1469" y="0"/>
                  </a:moveTo>
                  <a:cubicBezTo>
                    <a:pt x="658" y="0"/>
                    <a:pt x="1" y="658"/>
                    <a:pt x="1" y="1447"/>
                  </a:cubicBezTo>
                  <a:cubicBezTo>
                    <a:pt x="1" y="2236"/>
                    <a:pt x="658" y="2893"/>
                    <a:pt x="1469" y="2893"/>
                  </a:cubicBezTo>
                  <a:cubicBezTo>
                    <a:pt x="2258" y="2893"/>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54"/>
            <p:cNvSpPr/>
            <p:nvPr/>
          </p:nvSpPr>
          <p:spPr>
            <a:xfrm>
              <a:off x="452325" y="3287575"/>
              <a:ext cx="72900" cy="72875"/>
            </a:xfrm>
            <a:custGeom>
              <a:rect b="b" l="l" r="r" t="t"/>
              <a:pathLst>
                <a:path extrusionOk="0" h="2915" w="2916">
                  <a:moveTo>
                    <a:pt x="1469" y="0"/>
                  </a:moveTo>
                  <a:cubicBezTo>
                    <a:pt x="658" y="0"/>
                    <a:pt x="1" y="658"/>
                    <a:pt x="1" y="1447"/>
                  </a:cubicBezTo>
                  <a:cubicBezTo>
                    <a:pt x="1" y="2258"/>
                    <a:pt x="658" y="2915"/>
                    <a:pt x="1469" y="2915"/>
                  </a:cubicBezTo>
                  <a:cubicBezTo>
                    <a:pt x="2258" y="2915"/>
                    <a:pt x="2915" y="2258"/>
                    <a:pt x="2915" y="1447"/>
                  </a:cubicBezTo>
                  <a:cubicBezTo>
                    <a:pt x="2915" y="636"/>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bg>
      <p:bgPr>
        <a:solidFill>
          <a:schemeClr val="accent5"/>
        </a:solidFill>
      </p:bgPr>
    </p:bg>
    <p:spTree>
      <p:nvGrpSpPr>
        <p:cNvPr id="17" name="Shape 17"/>
        <p:cNvGrpSpPr/>
        <p:nvPr/>
      </p:nvGrpSpPr>
      <p:grpSpPr>
        <a:xfrm>
          <a:off x="0" y="0"/>
          <a:ext cx="0" cy="0"/>
          <a:chOff x="0" y="0"/>
          <a:chExt cx="0" cy="0"/>
        </a:xfrm>
      </p:grpSpPr>
      <p:sp>
        <p:nvSpPr>
          <p:cNvPr id="18" name="Google Shape;18;p38"/>
          <p:cNvSpPr txBox="1"/>
          <p:nvPr>
            <p:ph type="title"/>
          </p:nvPr>
        </p:nvSpPr>
        <p:spPr>
          <a:xfrm>
            <a:off x="822112" y="1908250"/>
            <a:ext cx="2290800" cy="52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9" name="Google Shape;19;p38"/>
          <p:cNvSpPr txBox="1"/>
          <p:nvPr>
            <p:ph idx="2" type="title"/>
          </p:nvPr>
        </p:nvSpPr>
        <p:spPr>
          <a:xfrm>
            <a:off x="822112" y="1513500"/>
            <a:ext cx="1031700" cy="35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lt1"/>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20" name="Google Shape;20;p38"/>
          <p:cNvSpPr txBox="1"/>
          <p:nvPr>
            <p:ph idx="1" type="subTitle"/>
          </p:nvPr>
        </p:nvSpPr>
        <p:spPr>
          <a:xfrm>
            <a:off x="822112" y="2283547"/>
            <a:ext cx="2290800" cy="589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400">
                <a:latin typeface="Assistant"/>
                <a:ea typeface="Assistant"/>
                <a:cs typeface="Assistant"/>
                <a:sym typeface="Assistant"/>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21" name="Google Shape;21;p38"/>
          <p:cNvSpPr txBox="1"/>
          <p:nvPr>
            <p:ph idx="3" type="title"/>
          </p:nvPr>
        </p:nvSpPr>
        <p:spPr>
          <a:xfrm>
            <a:off x="3421387" y="1908250"/>
            <a:ext cx="2290800" cy="52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2" name="Google Shape;22;p38"/>
          <p:cNvSpPr txBox="1"/>
          <p:nvPr>
            <p:ph idx="4" type="title"/>
          </p:nvPr>
        </p:nvSpPr>
        <p:spPr>
          <a:xfrm>
            <a:off x="3421396" y="1513500"/>
            <a:ext cx="1032000" cy="35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lt1"/>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23" name="Google Shape;23;p38"/>
          <p:cNvSpPr txBox="1"/>
          <p:nvPr>
            <p:ph idx="5" type="subTitle"/>
          </p:nvPr>
        </p:nvSpPr>
        <p:spPr>
          <a:xfrm>
            <a:off x="3421387" y="2283547"/>
            <a:ext cx="2290800" cy="589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400">
                <a:latin typeface="Assistant"/>
                <a:ea typeface="Assistant"/>
                <a:cs typeface="Assistant"/>
                <a:sym typeface="Assistant"/>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24" name="Google Shape;24;p38"/>
          <p:cNvSpPr txBox="1"/>
          <p:nvPr>
            <p:ph idx="6" type="title"/>
          </p:nvPr>
        </p:nvSpPr>
        <p:spPr>
          <a:xfrm>
            <a:off x="6022512" y="1908250"/>
            <a:ext cx="2290800" cy="52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5" name="Google Shape;25;p38"/>
          <p:cNvSpPr txBox="1"/>
          <p:nvPr>
            <p:ph idx="7" type="title"/>
          </p:nvPr>
        </p:nvSpPr>
        <p:spPr>
          <a:xfrm>
            <a:off x="6022510" y="1513500"/>
            <a:ext cx="1031700" cy="35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lt1"/>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26" name="Google Shape;26;p38"/>
          <p:cNvSpPr txBox="1"/>
          <p:nvPr>
            <p:ph idx="8" type="subTitle"/>
          </p:nvPr>
        </p:nvSpPr>
        <p:spPr>
          <a:xfrm>
            <a:off x="6022512" y="2283547"/>
            <a:ext cx="2290800" cy="589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400">
                <a:latin typeface="Assistant"/>
                <a:ea typeface="Assistant"/>
                <a:cs typeface="Assistant"/>
                <a:sym typeface="Assistant"/>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27" name="Google Shape;27;p38"/>
          <p:cNvSpPr txBox="1"/>
          <p:nvPr>
            <p:ph idx="9" type="title"/>
          </p:nvPr>
        </p:nvSpPr>
        <p:spPr>
          <a:xfrm>
            <a:off x="822112" y="3514876"/>
            <a:ext cx="2290800" cy="52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8" name="Google Shape;28;p38"/>
          <p:cNvSpPr txBox="1"/>
          <p:nvPr>
            <p:ph idx="13" type="title"/>
          </p:nvPr>
        </p:nvSpPr>
        <p:spPr>
          <a:xfrm>
            <a:off x="822112" y="3123331"/>
            <a:ext cx="1031700" cy="35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30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9" name="Google Shape;29;p38"/>
          <p:cNvSpPr txBox="1"/>
          <p:nvPr>
            <p:ph idx="14" type="subTitle"/>
          </p:nvPr>
        </p:nvSpPr>
        <p:spPr>
          <a:xfrm>
            <a:off x="822112" y="3890200"/>
            <a:ext cx="2290800" cy="589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400">
                <a:latin typeface="Assistant"/>
                <a:ea typeface="Assistant"/>
                <a:cs typeface="Assistant"/>
                <a:sym typeface="Assistant"/>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0" name="Google Shape;30;p38"/>
          <p:cNvSpPr txBox="1"/>
          <p:nvPr>
            <p:ph idx="15" type="title"/>
          </p:nvPr>
        </p:nvSpPr>
        <p:spPr>
          <a:xfrm>
            <a:off x="3421387" y="3514876"/>
            <a:ext cx="2290800" cy="52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1" name="Google Shape;31;p38"/>
          <p:cNvSpPr txBox="1"/>
          <p:nvPr>
            <p:ph idx="16" type="title"/>
          </p:nvPr>
        </p:nvSpPr>
        <p:spPr>
          <a:xfrm>
            <a:off x="3421396" y="3123331"/>
            <a:ext cx="1032000" cy="35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30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2" name="Google Shape;32;p38"/>
          <p:cNvSpPr txBox="1"/>
          <p:nvPr>
            <p:ph idx="17" type="subTitle"/>
          </p:nvPr>
        </p:nvSpPr>
        <p:spPr>
          <a:xfrm>
            <a:off x="3421387" y="3890200"/>
            <a:ext cx="2290800" cy="589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400">
                <a:latin typeface="Assistant"/>
                <a:ea typeface="Assistant"/>
                <a:cs typeface="Assistant"/>
                <a:sym typeface="Assistant"/>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38"/>
          <p:cNvSpPr txBox="1"/>
          <p:nvPr>
            <p:ph idx="18" type="title"/>
          </p:nvPr>
        </p:nvSpPr>
        <p:spPr>
          <a:xfrm>
            <a:off x="6022512" y="3514876"/>
            <a:ext cx="2290800" cy="52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4" name="Google Shape;34;p38"/>
          <p:cNvSpPr txBox="1"/>
          <p:nvPr>
            <p:ph idx="19" type="title"/>
          </p:nvPr>
        </p:nvSpPr>
        <p:spPr>
          <a:xfrm>
            <a:off x="6022510" y="3123332"/>
            <a:ext cx="1031700" cy="35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30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5" name="Google Shape;35;p38"/>
          <p:cNvSpPr txBox="1"/>
          <p:nvPr>
            <p:ph idx="20" type="subTitle"/>
          </p:nvPr>
        </p:nvSpPr>
        <p:spPr>
          <a:xfrm>
            <a:off x="6022512" y="3890200"/>
            <a:ext cx="2290800" cy="589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400">
                <a:latin typeface="Assistant"/>
                <a:ea typeface="Assistant"/>
                <a:cs typeface="Assistant"/>
                <a:sym typeface="Assistant"/>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6" name="Google Shape;36;p38"/>
          <p:cNvSpPr txBox="1"/>
          <p:nvPr>
            <p:ph idx="21"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37" name="Google Shape;37;p38"/>
          <p:cNvGrpSpPr/>
          <p:nvPr/>
        </p:nvGrpSpPr>
        <p:grpSpPr>
          <a:xfrm>
            <a:off x="0" y="-8100"/>
            <a:ext cx="3877400" cy="216375"/>
            <a:chOff x="0" y="-8100"/>
            <a:chExt cx="3877400" cy="216375"/>
          </a:xfrm>
        </p:grpSpPr>
        <p:sp>
          <p:nvSpPr>
            <p:cNvPr id="38" name="Google Shape;38;p38"/>
            <p:cNvSpPr/>
            <p:nvPr/>
          </p:nvSpPr>
          <p:spPr>
            <a:xfrm>
              <a:off x="0" y="-8100"/>
              <a:ext cx="3793725" cy="216375"/>
            </a:xfrm>
            <a:custGeom>
              <a:rect b="b" l="l" r="r" t="t"/>
              <a:pathLst>
                <a:path extrusionOk="0" h="8655" w="151749">
                  <a:moveTo>
                    <a:pt x="0" y="0"/>
                  </a:moveTo>
                  <a:lnTo>
                    <a:pt x="0" y="8654"/>
                  </a:lnTo>
                  <a:lnTo>
                    <a:pt x="147411" y="8654"/>
                  </a:lnTo>
                  <a:lnTo>
                    <a:pt x="151748" y="0"/>
                  </a:ln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38"/>
            <p:cNvSpPr/>
            <p:nvPr/>
          </p:nvSpPr>
          <p:spPr>
            <a:xfrm>
              <a:off x="0" y="138350"/>
              <a:ext cx="3877400" cy="25"/>
            </a:xfrm>
            <a:custGeom>
              <a:rect b="b" l="l" r="r" t="t"/>
              <a:pathLst>
                <a:path extrusionOk="0" fill="none" h="1" w="155096">
                  <a:moveTo>
                    <a:pt x="0" y="0"/>
                  </a:moveTo>
                  <a:lnTo>
                    <a:pt x="155096" y="0"/>
                  </a:lnTo>
                </a:path>
              </a:pathLst>
            </a:custGeom>
            <a:noFill/>
            <a:ln cap="flat" cmpd="sng" w="9525">
              <a:solidFill>
                <a:srgbClr val="FFF6E7"/>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 name="Google Shape;40;p38"/>
          <p:cNvGrpSpPr/>
          <p:nvPr/>
        </p:nvGrpSpPr>
        <p:grpSpPr>
          <a:xfrm>
            <a:off x="6587375" y="4930088"/>
            <a:ext cx="2556425" cy="216400"/>
            <a:chOff x="6587375" y="4930088"/>
            <a:chExt cx="2556425" cy="216400"/>
          </a:xfrm>
        </p:grpSpPr>
        <p:sp>
          <p:nvSpPr>
            <p:cNvPr id="41" name="Google Shape;41;p38"/>
            <p:cNvSpPr/>
            <p:nvPr/>
          </p:nvSpPr>
          <p:spPr>
            <a:xfrm>
              <a:off x="6671075" y="4930088"/>
              <a:ext cx="2472725" cy="216400"/>
            </a:xfrm>
            <a:custGeom>
              <a:rect b="b" l="l" r="r" t="t"/>
              <a:pathLst>
                <a:path extrusionOk="0" h="8656" w="98909">
                  <a:moveTo>
                    <a:pt x="4356" y="1"/>
                  </a:moveTo>
                  <a:lnTo>
                    <a:pt x="0" y="8655"/>
                  </a:lnTo>
                  <a:lnTo>
                    <a:pt x="98909" y="8655"/>
                  </a:lnTo>
                  <a:lnTo>
                    <a:pt x="98909" y="1"/>
                  </a:ln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38"/>
            <p:cNvSpPr/>
            <p:nvPr/>
          </p:nvSpPr>
          <p:spPr>
            <a:xfrm>
              <a:off x="6587375" y="5000463"/>
              <a:ext cx="2556425" cy="25"/>
            </a:xfrm>
            <a:custGeom>
              <a:rect b="b" l="l" r="r" t="t"/>
              <a:pathLst>
                <a:path extrusionOk="0" fill="none" h="1" w="102257">
                  <a:moveTo>
                    <a:pt x="102257" y="1"/>
                  </a:moveTo>
                  <a:lnTo>
                    <a:pt x="1" y="1"/>
                  </a:lnTo>
                </a:path>
              </a:pathLst>
            </a:custGeom>
            <a:noFill/>
            <a:ln cap="flat" cmpd="sng" w="9525">
              <a:solidFill>
                <a:srgbClr val="FFF6E7"/>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 name="Google Shape;43;p38"/>
          <p:cNvGrpSpPr/>
          <p:nvPr/>
        </p:nvGrpSpPr>
        <p:grpSpPr>
          <a:xfrm rot="5400000">
            <a:off x="8263193" y="511415"/>
            <a:ext cx="82490" cy="1001973"/>
            <a:chOff x="7173675" y="1384800"/>
            <a:chExt cx="73975" cy="898550"/>
          </a:xfrm>
        </p:grpSpPr>
        <p:sp>
          <p:nvSpPr>
            <p:cNvPr id="44" name="Google Shape;44;p38"/>
            <p:cNvSpPr/>
            <p:nvPr/>
          </p:nvSpPr>
          <p:spPr>
            <a:xfrm>
              <a:off x="7173675" y="1384800"/>
              <a:ext cx="73975" cy="74000"/>
            </a:xfrm>
            <a:custGeom>
              <a:rect b="b" l="l" r="r" t="t"/>
              <a:pathLst>
                <a:path extrusionOk="0" h="2960" w="2959">
                  <a:moveTo>
                    <a:pt x="1469" y="0"/>
                  </a:moveTo>
                  <a:cubicBezTo>
                    <a:pt x="658" y="0"/>
                    <a:pt x="0" y="658"/>
                    <a:pt x="0" y="1469"/>
                  </a:cubicBezTo>
                  <a:cubicBezTo>
                    <a:pt x="0" y="2302"/>
                    <a:pt x="658" y="2959"/>
                    <a:pt x="1469" y="2959"/>
                  </a:cubicBezTo>
                  <a:cubicBezTo>
                    <a:pt x="2301" y="2959"/>
                    <a:pt x="2959" y="2302"/>
                    <a:pt x="2959" y="1469"/>
                  </a:cubicBezTo>
                  <a:cubicBezTo>
                    <a:pt x="2959" y="658"/>
                    <a:pt x="2301"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38"/>
            <p:cNvSpPr/>
            <p:nvPr/>
          </p:nvSpPr>
          <p:spPr>
            <a:xfrm>
              <a:off x="7173675" y="1502600"/>
              <a:ext cx="73975" cy="73975"/>
            </a:xfrm>
            <a:custGeom>
              <a:rect b="b" l="l" r="r" t="t"/>
              <a:pathLst>
                <a:path extrusionOk="0" h="2959" w="2959">
                  <a:moveTo>
                    <a:pt x="1469" y="0"/>
                  </a:moveTo>
                  <a:cubicBezTo>
                    <a:pt x="658" y="0"/>
                    <a:pt x="0" y="658"/>
                    <a:pt x="0" y="1469"/>
                  </a:cubicBezTo>
                  <a:cubicBezTo>
                    <a:pt x="0" y="2301"/>
                    <a:pt x="658" y="2959"/>
                    <a:pt x="1469" y="2959"/>
                  </a:cubicBezTo>
                  <a:cubicBezTo>
                    <a:pt x="2301" y="2959"/>
                    <a:pt x="2959" y="2301"/>
                    <a:pt x="2959" y="1469"/>
                  </a:cubicBezTo>
                  <a:cubicBezTo>
                    <a:pt x="2959" y="658"/>
                    <a:pt x="2301"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38"/>
            <p:cNvSpPr/>
            <p:nvPr/>
          </p:nvSpPr>
          <p:spPr>
            <a:xfrm>
              <a:off x="7173675" y="1619850"/>
              <a:ext cx="73975" cy="74525"/>
            </a:xfrm>
            <a:custGeom>
              <a:rect b="b" l="l" r="r" t="t"/>
              <a:pathLst>
                <a:path extrusionOk="0" h="2981" w="2959">
                  <a:moveTo>
                    <a:pt x="1469" y="0"/>
                  </a:moveTo>
                  <a:cubicBezTo>
                    <a:pt x="658" y="0"/>
                    <a:pt x="0" y="679"/>
                    <a:pt x="0" y="1490"/>
                  </a:cubicBezTo>
                  <a:cubicBezTo>
                    <a:pt x="0" y="2323"/>
                    <a:pt x="658" y="2980"/>
                    <a:pt x="1469" y="2980"/>
                  </a:cubicBezTo>
                  <a:cubicBezTo>
                    <a:pt x="2301" y="2980"/>
                    <a:pt x="2959" y="2323"/>
                    <a:pt x="2959" y="1490"/>
                  </a:cubicBezTo>
                  <a:cubicBezTo>
                    <a:pt x="2959" y="679"/>
                    <a:pt x="2301"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38"/>
            <p:cNvSpPr/>
            <p:nvPr/>
          </p:nvSpPr>
          <p:spPr>
            <a:xfrm>
              <a:off x="7173675" y="1738175"/>
              <a:ext cx="73975" cy="74000"/>
            </a:xfrm>
            <a:custGeom>
              <a:rect b="b" l="l" r="r" t="t"/>
              <a:pathLst>
                <a:path extrusionOk="0" h="2960" w="2959">
                  <a:moveTo>
                    <a:pt x="1469" y="1"/>
                  </a:moveTo>
                  <a:cubicBezTo>
                    <a:pt x="658" y="1"/>
                    <a:pt x="0" y="658"/>
                    <a:pt x="0" y="1469"/>
                  </a:cubicBezTo>
                  <a:cubicBezTo>
                    <a:pt x="0" y="2302"/>
                    <a:pt x="658" y="2959"/>
                    <a:pt x="1469" y="2959"/>
                  </a:cubicBezTo>
                  <a:cubicBezTo>
                    <a:pt x="2301" y="2959"/>
                    <a:pt x="2959" y="2302"/>
                    <a:pt x="2959" y="1469"/>
                  </a:cubicBezTo>
                  <a:cubicBezTo>
                    <a:pt x="2959" y="658"/>
                    <a:pt x="2301" y="1"/>
                    <a:pt x="1469" y="1"/>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38"/>
            <p:cNvSpPr/>
            <p:nvPr/>
          </p:nvSpPr>
          <p:spPr>
            <a:xfrm>
              <a:off x="7173675" y="1855975"/>
              <a:ext cx="73975" cy="73975"/>
            </a:xfrm>
            <a:custGeom>
              <a:rect b="b" l="l" r="r" t="t"/>
              <a:pathLst>
                <a:path extrusionOk="0" h="2959" w="2959">
                  <a:moveTo>
                    <a:pt x="1469" y="0"/>
                  </a:moveTo>
                  <a:cubicBezTo>
                    <a:pt x="658" y="0"/>
                    <a:pt x="0" y="658"/>
                    <a:pt x="0" y="1469"/>
                  </a:cubicBezTo>
                  <a:cubicBezTo>
                    <a:pt x="0" y="2301"/>
                    <a:pt x="658" y="2959"/>
                    <a:pt x="1469" y="2959"/>
                  </a:cubicBezTo>
                  <a:cubicBezTo>
                    <a:pt x="2301" y="2959"/>
                    <a:pt x="2959" y="2301"/>
                    <a:pt x="2959" y="1469"/>
                  </a:cubicBezTo>
                  <a:cubicBezTo>
                    <a:pt x="2959" y="658"/>
                    <a:pt x="2301"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38"/>
            <p:cNvSpPr/>
            <p:nvPr/>
          </p:nvSpPr>
          <p:spPr>
            <a:xfrm>
              <a:off x="7173675" y="1973225"/>
              <a:ext cx="73975" cy="74525"/>
            </a:xfrm>
            <a:custGeom>
              <a:rect b="b" l="l" r="r" t="t"/>
              <a:pathLst>
                <a:path extrusionOk="0" h="2981" w="2959">
                  <a:moveTo>
                    <a:pt x="1469" y="0"/>
                  </a:moveTo>
                  <a:cubicBezTo>
                    <a:pt x="658" y="0"/>
                    <a:pt x="0" y="680"/>
                    <a:pt x="0" y="1490"/>
                  </a:cubicBezTo>
                  <a:cubicBezTo>
                    <a:pt x="0" y="2323"/>
                    <a:pt x="658" y="2981"/>
                    <a:pt x="1469" y="2981"/>
                  </a:cubicBezTo>
                  <a:cubicBezTo>
                    <a:pt x="2301" y="2981"/>
                    <a:pt x="2959" y="2323"/>
                    <a:pt x="2959" y="1490"/>
                  </a:cubicBezTo>
                  <a:cubicBezTo>
                    <a:pt x="2959" y="680"/>
                    <a:pt x="2301" y="22"/>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38"/>
            <p:cNvSpPr/>
            <p:nvPr/>
          </p:nvSpPr>
          <p:spPr>
            <a:xfrm>
              <a:off x="7173675" y="2091550"/>
              <a:ext cx="73975" cy="74000"/>
            </a:xfrm>
            <a:custGeom>
              <a:rect b="b" l="l" r="r" t="t"/>
              <a:pathLst>
                <a:path extrusionOk="0" h="2960" w="2959">
                  <a:moveTo>
                    <a:pt x="1469" y="1"/>
                  </a:moveTo>
                  <a:cubicBezTo>
                    <a:pt x="658" y="1"/>
                    <a:pt x="0" y="658"/>
                    <a:pt x="0" y="1469"/>
                  </a:cubicBezTo>
                  <a:cubicBezTo>
                    <a:pt x="0" y="2302"/>
                    <a:pt x="658" y="2959"/>
                    <a:pt x="1469" y="2959"/>
                  </a:cubicBezTo>
                  <a:cubicBezTo>
                    <a:pt x="2301" y="2959"/>
                    <a:pt x="2959" y="2302"/>
                    <a:pt x="2959" y="1469"/>
                  </a:cubicBezTo>
                  <a:cubicBezTo>
                    <a:pt x="2959" y="658"/>
                    <a:pt x="2301" y="1"/>
                    <a:pt x="1469" y="1"/>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38"/>
            <p:cNvSpPr/>
            <p:nvPr/>
          </p:nvSpPr>
          <p:spPr>
            <a:xfrm>
              <a:off x="7173675" y="2209350"/>
              <a:ext cx="73975" cy="74000"/>
            </a:xfrm>
            <a:custGeom>
              <a:rect b="b" l="l" r="r" t="t"/>
              <a:pathLst>
                <a:path extrusionOk="0" h="2960" w="2959">
                  <a:moveTo>
                    <a:pt x="1469" y="1"/>
                  </a:moveTo>
                  <a:cubicBezTo>
                    <a:pt x="658" y="1"/>
                    <a:pt x="0" y="658"/>
                    <a:pt x="0" y="1469"/>
                  </a:cubicBezTo>
                  <a:cubicBezTo>
                    <a:pt x="0" y="2302"/>
                    <a:pt x="658" y="2959"/>
                    <a:pt x="1469" y="2959"/>
                  </a:cubicBezTo>
                  <a:cubicBezTo>
                    <a:pt x="2301" y="2959"/>
                    <a:pt x="2959" y="2302"/>
                    <a:pt x="2959" y="1469"/>
                  </a:cubicBezTo>
                  <a:cubicBezTo>
                    <a:pt x="2959" y="658"/>
                    <a:pt x="2301" y="1"/>
                    <a:pt x="1469" y="1"/>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 name="Google Shape;52;p38"/>
          <p:cNvGrpSpPr/>
          <p:nvPr/>
        </p:nvGrpSpPr>
        <p:grpSpPr>
          <a:xfrm>
            <a:off x="298041" y="547144"/>
            <a:ext cx="81291" cy="986668"/>
            <a:chOff x="452325" y="2475625"/>
            <a:chExt cx="72900" cy="884825"/>
          </a:xfrm>
        </p:grpSpPr>
        <p:sp>
          <p:nvSpPr>
            <p:cNvPr id="53" name="Google Shape;53;p38"/>
            <p:cNvSpPr/>
            <p:nvPr/>
          </p:nvSpPr>
          <p:spPr>
            <a:xfrm>
              <a:off x="452325" y="2475625"/>
              <a:ext cx="72900" cy="72350"/>
            </a:xfrm>
            <a:custGeom>
              <a:rect b="b" l="l" r="r" t="t"/>
              <a:pathLst>
                <a:path extrusionOk="0" h="2894" w="2916">
                  <a:moveTo>
                    <a:pt x="1469" y="0"/>
                  </a:moveTo>
                  <a:cubicBezTo>
                    <a:pt x="658" y="0"/>
                    <a:pt x="1" y="658"/>
                    <a:pt x="1" y="1447"/>
                  </a:cubicBezTo>
                  <a:cubicBezTo>
                    <a:pt x="1" y="2236"/>
                    <a:pt x="658" y="2893"/>
                    <a:pt x="1469" y="2893"/>
                  </a:cubicBezTo>
                  <a:cubicBezTo>
                    <a:pt x="2258" y="2893"/>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38"/>
            <p:cNvSpPr/>
            <p:nvPr/>
          </p:nvSpPr>
          <p:spPr>
            <a:xfrm>
              <a:off x="452325" y="2591225"/>
              <a:ext cx="72900" cy="72900"/>
            </a:xfrm>
            <a:custGeom>
              <a:rect b="b" l="l" r="r" t="t"/>
              <a:pathLst>
                <a:path extrusionOk="0" h="2916" w="2916">
                  <a:moveTo>
                    <a:pt x="1469" y="0"/>
                  </a:moveTo>
                  <a:cubicBezTo>
                    <a:pt x="658" y="0"/>
                    <a:pt x="1" y="658"/>
                    <a:pt x="1" y="1447"/>
                  </a:cubicBezTo>
                  <a:cubicBezTo>
                    <a:pt x="1" y="2258"/>
                    <a:pt x="658" y="2915"/>
                    <a:pt x="1469" y="2915"/>
                  </a:cubicBezTo>
                  <a:cubicBezTo>
                    <a:pt x="2258" y="2915"/>
                    <a:pt x="2915" y="2258"/>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38"/>
            <p:cNvSpPr/>
            <p:nvPr/>
          </p:nvSpPr>
          <p:spPr>
            <a:xfrm>
              <a:off x="452325" y="2707375"/>
              <a:ext cx="72900" cy="72875"/>
            </a:xfrm>
            <a:custGeom>
              <a:rect b="b" l="l" r="r" t="t"/>
              <a:pathLst>
                <a:path extrusionOk="0" h="2915" w="2916">
                  <a:moveTo>
                    <a:pt x="1469" y="0"/>
                  </a:moveTo>
                  <a:cubicBezTo>
                    <a:pt x="658" y="0"/>
                    <a:pt x="1" y="680"/>
                    <a:pt x="1" y="1469"/>
                  </a:cubicBezTo>
                  <a:cubicBezTo>
                    <a:pt x="1" y="2258"/>
                    <a:pt x="658" y="2915"/>
                    <a:pt x="1469" y="2915"/>
                  </a:cubicBezTo>
                  <a:cubicBezTo>
                    <a:pt x="2258" y="2915"/>
                    <a:pt x="2915" y="2258"/>
                    <a:pt x="2915" y="1469"/>
                  </a:cubicBezTo>
                  <a:cubicBezTo>
                    <a:pt x="2915" y="636"/>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38"/>
            <p:cNvSpPr/>
            <p:nvPr/>
          </p:nvSpPr>
          <p:spPr>
            <a:xfrm>
              <a:off x="452325" y="2823525"/>
              <a:ext cx="72900" cy="72350"/>
            </a:xfrm>
            <a:custGeom>
              <a:rect b="b" l="l" r="r" t="t"/>
              <a:pathLst>
                <a:path extrusionOk="0" h="2894" w="2916">
                  <a:moveTo>
                    <a:pt x="1469" y="0"/>
                  </a:moveTo>
                  <a:cubicBezTo>
                    <a:pt x="658" y="0"/>
                    <a:pt x="1" y="658"/>
                    <a:pt x="1" y="1447"/>
                  </a:cubicBezTo>
                  <a:cubicBezTo>
                    <a:pt x="1" y="2236"/>
                    <a:pt x="658" y="2893"/>
                    <a:pt x="1469" y="2893"/>
                  </a:cubicBezTo>
                  <a:cubicBezTo>
                    <a:pt x="2258" y="2893"/>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38"/>
            <p:cNvSpPr/>
            <p:nvPr/>
          </p:nvSpPr>
          <p:spPr>
            <a:xfrm>
              <a:off x="452325" y="2939125"/>
              <a:ext cx="72900" cy="72900"/>
            </a:xfrm>
            <a:custGeom>
              <a:rect b="b" l="l" r="r" t="t"/>
              <a:pathLst>
                <a:path extrusionOk="0" h="2916" w="2916">
                  <a:moveTo>
                    <a:pt x="1469" y="0"/>
                  </a:moveTo>
                  <a:cubicBezTo>
                    <a:pt x="658" y="0"/>
                    <a:pt x="1" y="658"/>
                    <a:pt x="1" y="1447"/>
                  </a:cubicBezTo>
                  <a:cubicBezTo>
                    <a:pt x="1" y="2258"/>
                    <a:pt x="658" y="2915"/>
                    <a:pt x="1469" y="2915"/>
                  </a:cubicBezTo>
                  <a:cubicBezTo>
                    <a:pt x="2258" y="2915"/>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38"/>
            <p:cNvSpPr/>
            <p:nvPr/>
          </p:nvSpPr>
          <p:spPr>
            <a:xfrm>
              <a:off x="452325" y="3055825"/>
              <a:ext cx="72900" cy="72350"/>
            </a:xfrm>
            <a:custGeom>
              <a:rect b="b" l="l" r="r" t="t"/>
              <a:pathLst>
                <a:path extrusionOk="0" h="2894" w="2916">
                  <a:moveTo>
                    <a:pt x="1469" y="0"/>
                  </a:moveTo>
                  <a:cubicBezTo>
                    <a:pt x="658" y="0"/>
                    <a:pt x="1" y="658"/>
                    <a:pt x="1" y="1447"/>
                  </a:cubicBezTo>
                  <a:cubicBezTo>
                    <a:pt x="1" y="2236"/>
                    <a:pt x="658" y="2893"/>
                    <a:pt x="1469" y="2893"/>
                  </a:cubicBezTo>
                  <a:cubicBezTo>
                    <a:pt x="2258" y="2893"/>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38"/>
            <p:cNvSpPr/>
            <p:nvPr/>
          </p:nvSpPr>
          <p:spPr>
            <a:xfrm>
              <a:off x="452325" y="3171425"/>
              <a:ext cx="72900" cy="72350"/>
            </a:xfrm>
            <a:custGeom>
              <a:rect b="b" l="l" r="r" t="t"/>
              <a:pathLst>
                <a:path extrusionOk="0" h="2894" w="2916">
                  <a:moveTo>
                    <a:pt x="1469" y="0"/>
                  </a:moveTo>
                  <a:cubicBezTo>
                    <a:pt x="658" y="0"/>
                    <a:pt x="1" y="658"/>
                    <a:pt x="1" y="1447"/>
                  </a:cubicBezTo>
                  <a:cubicBezTo>
                    <a:pt x="1" y="2236"/>
                    <a:pt x="658" y="2893"/>
                    <a:pt x="1469" y="2893"/>
                  </a:cubicBezTo>
                  <a:cubicBezTo>
                    <a:pt x="2258" y="2893"/>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38"/>
            <p:cNvSpPr/>
            <p:nvPr/>
          </p:nvSpPr>
          <p:spPr>
            <a:xfrm>
              <a:off x="452325" y="3287575"/>
              <a:ext cx="72900" cy="72875"/>
            </a:xfrm>
            <a:custGeom>
              <a:rect b="b" l="l" r="r" t="t"/>
              <a:pathLst>
                <a:path extrusionOk="0" h="2915" w="2916">
                  <a:moveTo>
                    <a:pt x="1469" y="0"/>
                  </a:moveTo>
                  <a:cubicBezTo>
                    <a:pt x="658" y="0"/>
                    <a:pt x="1" y="658"/>
                    <a:pt x="1" y="1447"/>
                  </a:cubicBezTo>
                  <a:cubicBezTo>
                    <a:pt x="1" y="2258"/>
                    <a:pt x="658" y="2915"/>
                    <a:pt x="1469" y="2915"/>
                  </a:cubicBezTo>
                  <a:cubicBezTo>
                    <a:pt x="2258" y="2915"/>
                    <a:pt x="2915" y="2258"/>
                    <a:pt x="2915" y="1447"/>
                  </a:cubicBezTo>
                  <a:cubicBezTo>
                    <a:pt x="2915" y="636"/>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 name="Google Shape;61;p38"/>
          <p:cNvGrpSpPr/>
          <p:nvPr/>
        </p:nvGrpSpPr>
        <p:grpSpPr>
          <a:xfrm>
            <a:off x="721582" y="4778498"/>
            <a:ext cx="1118640" cy="309161"/>
            <a:chOff x="442475" y="1464800"/>
            <a:chExt cx="1003175" cy="277250"/>
          </a:xfrm>
        </p:grpSpPr>
        <p:sp>
          <p:nvSpPr>
            <p:cNvPr id="62" name="Google Shape;62;p38"/>
            <p:cNvSpPr/>
            <p:nvPr/>
          </p:nvSpPr>
          <p:spPr>
            <a:xfrm>
              <a:off x="1306475" y="1464800"/>
              <a:ext cx="139175" cy="277250"/>
            </a:xfrm>
            <a:custGeom>
              <a:rect b="b" l="l" r="r" t="t"/>
              <a:pathLst>
                <a:path extrusionOk="0" fill="none" h="11090" w="5567">
                  <a:moveTo>
                    <a:pt x="0" y="0"/>
                  </a:moveTo>
                  <a:lnTo>
                    <a:pt x="5567" y="5566"/>
                  </a:lnTo>
                  <a:lnTo>
                    <a:pt x="0"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38"/>
            <p:cNvSpPr/>
            <p:nvPr/>
          </p:nvSpPr>
          <p:spPr>
            <a:xfrm>
              <a:off x="1162925" y="1464800"/>
              <a:ext cx="138100" cy="277250"/>
            </a:xfrm>
            <a:custGeom>
              <a:rect b="b" l="l" r="r" t="t"/>
              <a:pathLst>
                <a:path extrusionOk="0" fill="none" h="11090" w="5524">
                  <a:moveTo>
                    <a:pt x="1" y="0"/>
                  </a:moveTo>
                  <a:lnTo>
                    <a:pt x="5523" y="5566"/>
                  </a:lnTo>
                  <a:lnTo>
                    <a:pt x="1"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38"/>
            <p:cNvSpPr/>
            <p:nvPr/>
          </p:nvSpPr>
          <p:spPr>
            <a:xfrm>
              <a:off x="1018275" y="1464800"/>
              <a:ext cx="138650" cy="277250"/>
            </a:xfrm>
            <a:custGeom>
              <a:rect b="b" l="l" r="r" t="t"/>
              <a:pathLst>
                <a:path extrusionOk="0" fill="none" h="11090" w="5546">
                  <a:moveTo>
                    <a:pt x="1" y="0"/>
                  </a:moveTo>
                  <a:lnTo>
                    <a:pt x="5545" y="5566"/>
                  </a:lnTo>
                  <a:lnTo>
                    <a:pt x="1"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38"/>
            <p:cNvSpPr/>
            <p:nvPr/>
          </p:nvSpPr>
          <p:spPr>
            <a:xfrm>
              <a:off x="874200" y="1464800"/>
              <a:ext cx="139175" cy="277250"/>
            </a:xfrm>
            <a:custGeom>
              <a:rect b="b" l="l" r="r" t="t"/>
              <a:pathLst>
                <a:path extrusionOk="0" fill="none" h="11090" w="5567">
                  <a:moveTo>
                    <a:pt x="0" y="0"/>
                  </a:moveTo>
                  <a:lnTo>
                    <a:pt x="5567" y="5566"/>
                  </a:lnTo>
                  <a:lnTo>
                    <a:pt x="0"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38"/>
            <p:cNvSpPr/>
            <p:nvPr/>
          </p:nvSpPr>
          <p:spPr>
            <a:xfrm>
              <a:off x="730650" y="1464800"/>
              <a:ext cx="138100" cy="277250"/>
            </a:xfrm>
            <a:custGeom>
              <a:rect b="b" l="l" r="r" t="t"/>
              <a:pathLst>
                <a:path extrusionOk="0" fill="none" h="11090" w="5524">
                  <a:moveTo>
                    <a:pt x="1" y="0"/>
                  </a:moveTo>
                  <a:lnTo>
                    <a:pt x="5523" y="5566"/>
                  </a:lnTo>
                  <a:lnTo>
                    <a:pt x="1"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38"/>
            <p:cNvSpPr/>
            <p:nvPr/>
          </p:nvSpPr>
          <p:spPr>
            <a:xfrm>
              <a:off x="586025" y="1464800"/>
              <a:ext cx="139175" cy="277250"/>
            </a:xfrm>
            <a:custGeom>
              <a:rect b="b" l="l" r="r" t="t"/>
              <a:pathLst>
                <a:path extrusionOk="0" fill="none" h="11090" w="5567">
                  <a:moveTo>
                    <a:pt x="0" y="0"/>
                  </a:moveTo>
                  <a:lnTo>
                    <a:pt x="5566" y="5566"/>
                  </a:lnTo>
                  <a:lnTo>
                    <a:pt x="0"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38"/>
            <p:cNvSpPr/>
            <p:nvPr/>
          </p:nvSpPr>
          <p:spPr>
            <a:xfrm>
              <a:off x="442475" y="1464800"/>
              <a:ext cx="138625" cy="277250"/>
            </a:xfrm>
            <a:custGeom>
              <a:rect b="b" l="l" r="r" t="t"/>
              <a:pathLst>
                <a:path extrusionOk="0" fill="none" h="11090" w="5545">
                  <a:moveTo>
                    <a:pt x="0" y="0"/>
                  </a:moveTo>
                  <a:lnTo>
                    <a:pt x="5545" y="5566"/>
                  </a:lnTo>
                  <a:lnTo>
                    <a:pt x="0"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accent5"/>
        </a:solidFill>
      </p:bgPr>
    </p:bg>
    <p:spTree>
      <p:nvGrpSpPr>
        <p:cNvPr id="69" name="Shape 69"/>
        <p:cNvGrpSpPr/>
        <p:nvPr/>
      </p:nvGrpSpPr>
      <p:grpSpPr>
        <a:xfrm>
          <a:off x="0" y="0"/>
          <a:ext cx="0" cy="0"/>
          <a:chOff x="0" y="0"/>
          <a:chExt cx="0" cy="0"/>
        </a:xfrm>
      </p:grpSpPr>
      <p:sp>
        <p:nvSpPr>
          <p:cNvPr id="70" name="Google Shape;70;p39"/>
          <p:cNvSpPr txBox="1"/>
          <p:nvPr>
            <p:ph type="title"/>
          </p:nvPr>
        </p:nvSpPr>
        <p:spPr>
          <a:xfrm>
            <a:off x="3557875" y="1716638"/>
            <a:ext cx="4872900" cy="711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71" name="Google Shape;71;p39"/>
          <p:cNvSpPr txBox="1"/>
          <p:nvPr>
            <p:ph idx="1" type="subTitle"/>
          </p:nvPr>
        </p:nvSpPr>
        <p:spPr>
          <a:xfrm>
            <a:off x="3557850" y="2479763"/>
            <a:ext cx="4872900" cy="947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grpSp>
        <p:nvGrpSpPr>
          <p:cNvPr id="72" name="Google Shape;72;p39"/>
          <p:cNvGrpSpPr/>
          <p:nvPr/>
        </p:nvGrpSpPr>
        <p:grpSpPr>
          <a:xfrm flipH="1">
            <a:off x="5265584" y="-5956"/>
            <a:ext cx="3877400" cy="216375"/>
            <a:chOff x="-11050" y="-5956"/>
            <a:chExt cx="3877400" cy="216375"/>
          </a:xfrm>
        </p:grpSpPr>
        <p:sp>
          <p:nvSpPr>
            <p:cNvPr id="73" name="Google Shape;73;p39"/>
            <p:cNvSpPr/>
            <p:nvPr/>
          </p:nvSpPr>
          <p:spPr>
            <a:xfrm>
              <a:off x="-11050" y="-5956"/>
              <a:ext cx="3793725" cy="216375"/>
            </a:xfrm>
            <a:custGeom>
              <a:rect b="b" l="l" r="r" t="t"/>
              <a:pathLst>
                <a:path extrusionOk="0" h="8655" w="151749">
                  <a:moveTo>
                    <a:pt x="0" y="0"/>
                  </a:moveTo>
                  <a:lnTo>
                    <a:pt x="0" y="8654"/>
                  </a:lnTo>
                  <a:lnTo>
                    <a:pt x="147411" y="8654"/>
                  </a:lnTo>
                  <a:lnTo>
                    <a:pt x="151748" y="0"/>
                  </a:ln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39"/>
            <p:cNvSpPr/>
            <p:nvPr/>
          </p:nvSpPr>
          <p:spPr>
            <a:xfrm>
              <a:off x="-11050" y="140494"/>
              <a:ext cx="3877400" cy="25"/>
            </a:xfrm>
            <a:custGeom>
              <a:rect b="b" l="l" r="r" t="t"/>
              <a:pathLst>
                <a:path extrusionOk="0" fill="none" h="1" w="155096">
                  <a:moveTo>
                    <a:pt x="0" y="0"/>
                  </a:moveTo>
                  <a:lnTo>
                    <a:pt x="155096" y="0"/>
                  </a:lnTo>
                </a:path>
              </a:pathLst>
            </a:custGeom>
            <a:noFill/>
            <a:ln cap="flat" cmpd="sng" w="9525">
              <a:solidFill>
                <a:srgbClr val="FFF6E7"/>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 name="Google Shape;75;p39"/>
          <p:cNvGrpSpPr/>
          <p:nvPr/>
        </p:nvGrpSpPr>
        <p:grpSpPr>
          <a:xfrm flipH="1">
            <a:off x="-11050" y="4933681"/>
            <a:ext cx="2556425" cy="216400"/>
            <a:chOff x="6586559" y="4387325"/>
            <a:chExt cx="2556425" cy="216400"/>
          </a:xfrm>
        </p:grpSpPr>
        <p:sp>
          <p:nvSpPr>
            <p:cNvPr id="76" name="Google Shape;76;p39"/>
            <p:cNvSpPr/>
            <p:nvPr/>
          </p:nvSpPr>
          <p:spPr>
            <a:xfrm>
              <a:off x="6670259" y="4387325"/>
              <a:ext cx="2472725" cy="216400"/>
            </a:xfrm>
            <a:custGeom>
              <a:rect b="b" l="l" r="r" t="t"/>
              <a:pathLst>
                <a:path extrusionOk="0" h="8656" w="98909">
                  <a:moveTo>
                    <a:pt x="4356" y="1"/>
                  </a:moveTo>
                  <a:lnTo>
                    <a:pt x="0" y="8655"/>
                  </a:lnTo>
                  <a:lnTo>
                    <a:pt x="98909" y="8655"/>
                  </a:lnTo>
                  <a:lnTo>
                    <a:pt x="98909" y="1"/>
                  </a:ln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39"/>
            <p:cNvSpPr/>
            <p:nvPr/>
          </p:nvSpPr>
          <p:spPr>
            <a:xfrm>
              <a:off x="6586559" y="4457700"/>
              <a:ext cx="2556425" cy="25"/>
            </a:xfrm>
            <a:custGeom>
              <a:rect b="b" l="l" r="r" t="t"/>
              <a:pathLst>
                <a:path extrusionOk="0" fill="none" h="1" w="102257">
                  <a:moveTo>
                    <a:pt x="102257" y="1"/>
                  </a:moveTo>
                  <a:lnTo>
                    <a:pt x="1" y="1"/>
                  </a:lnTo>
                </a:path>
              </a:pathLst>
            </a:custGeom>
            <a:noFill/>
            <a:ln cap="flat" cmpd="sng" w="9525">
              <a:solidFill>
                <a:srgbClr val="FFF6E7"/>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 name="Google Shape;78;p39"/>
          <p:cNvGrpSpPr/>
          <p:nvPr/>
        </p:nvGrpSpPr>
        <p:grpSpPr>
          <a:xfrm flipH="1">
            <a:off x="297687" y="539490"/>
            <a:ext cx="82490" cy="1001973"/>
            <a:chOff x="7173675" y="1384800"/>
            <a:chExt cx="73975" cy="898550"/>
          </a:xfrm>
        </p:grpSpPr>
        <p:sp>
          <p:nvSpPr>
            <p:cNvPr id="79" name="Google Shape;79;p39"/>
            <p:cNvSpPr/>
            <p:nvPr/>
          </p:nvSpPr>
          <p:spPr>
            <a:xfrm>
              <a:off x="7173675" y="1384800"/>
              <a:ext cx="73975" cy="74000"/>
            </a:xfrm>
            <a:custGeom>
              <a:rect b="b" l="l" r="r" t="t"/>
              <a:pathLst>
                <a:path extrusionOk="0" h="2960" w="2959">
                  <a:moveTo>
                    <a:pt x="1469" y="0"/>
                  </a:moveTo>
                  <a:cubicBezTo>
                    <a:pt x="658" y="0"/>
                    <a:pt x="0" y="658"/>
                    <a:pt x="0" y="1469"/>
                  </a:cubicBezTo>
                  <a:cubicBezTo>
                    <a:pt x="0" y="2302"/>
                    <a:pt x="658" y="2959"/>
                    <a:pt x="1469" y="2959"/>
                  </a:cubicBezTo>
                  <a:cubicBezTo>
                    <a:pt x="2301" y="2959"/>
                    <a:pt x="2959" y="2302"/>
                    <a:pt x="2959" y="1469"/>
                  </a:cubicBezTo>
                  <a:cubicBezTo>
                    <a:pt x="2959" y="658"/>
                    <a:pt x="2301"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39"/>
            <p:cNvSpPr/>
            <p:nvPr/>
          </p:nvSpPr>
          <p:spPr>
            <a:xfrm>
              <a:off x="7173675" y="1502600"/>
              <a:ext cx="73975" cy="73975"/>
            </a:xfrm>
            <a:custGeom>
              <a:rect b="b" l="l" r="r" t="t"/>
              <a:pathLst>
                <a:path extrusionOk="0" h="2959" w="2959">
                  <a:moveTo>
                    <a:pt x="1469" y="0"/>
                  </a:moveTo>
                  <a:cubicBezTo>
                    <a:pt x="658" y="0"/>
                    <a:pt x="0" y="658"/>
                    <a:pt x="0" y="1469"/>
                  </a:cubicBezTo>
                  <a:cubicBezTo>
                    <a:pt x="0" y="2301"/>
                    <a:pt x="658" y="2959"/>
                    <a:pt x="1469" y="2959"/>
                  </a:cubicBezTo>
                  <a:cubicBezTo>
                    <a:pt x="2301" y="2959"/>
                    <a:pt x="2959" y="2301"/>
                    <a:pt x="2959" y="1469"/>
                  </a:cubicBezTo>
                  <a:cubicBezTo>
                    <a:pt x="2959" y="658"/>
                    <a:pt x="2301"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39"/>
            <p:cNvSpPr/>
            <p:nvPr/>
          </p:nvSpPr>
          <p:spPr>
            <a:xfrm>
              <a:off x="7173675" y="1619850"/>
              <a:ext cx="73975" cy="74525"/>
            </a:xfrm>
            <a:custGeom>
              <a:rect b="b" l="l" r="r" t="t"/>
              <a:pathLst>
                <a:path extrusionOk="0" h="2981" w="2959">
                  <a:moveTo>
                    <a:pt x="1469" y="0"/>
                  </a:moveTo>
                  <a:cubicBezTo>
                    <a:pt x="658" y="0"/>
                    <a:pt x="0" y="679"/>
                    <a:pt x="0" y="1490"/>
                  </a:cubicBezTo>
                  <a:cubicBezTo>
                    <a:pt x="0" y="2323"/>
                    <a:pt x="658" y="2980"/>
                    <a:pt x="1469" y="2980"/>
                  </a:cubicBezTo>
                  <a:cubicBezTo>
                    <a:pt x="2301" y="2980"/>
                    <a:pt x="2959" y="2323"/>
                    <a:pt x="2959" y="1490"/>
                  </a:cubicBezTo>
                  <a:cubicBezTo>
                    <a:pt x="2959" y="679"/>
                    <a:pt x="2301"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39"/>
            <p:cNvSpPr/>
            <p:nvPr/>
          </p:nvSpPr>
          <p:spPr>
            <a:xfrm>
              <a:off x="7173675" y="1738175"/>
              <a:ext cx="73975" cy="74000"/>
            </a:xfrm>
            <a:custGeom>
              <a:rect b="b" l="l" r="r" t="t"/>
              <a:pathLst>
                <a:path extrusionOk="0" h="2960" w="2959">
                  <a:moveTo>
                    <a:pt x="1469" y="1"/>
                  </a:moveTo>
                  <a:cubicBezTo>
                    <a:pt x="658" y="1"/>
                    <a:pt x="0" y="658"/>
                    <a:pt x="0" y="1469"/>
                  </a:cubicBezTo>
                  <a:cubicBezTo>
                    <a:pt x="0" y="2302"/>
                    <a:pt x="658" y="2959"/>
                    <a:pt x="1469" y="2959"/>
                  </a:cubicBezTo>
                  <a:cubicBezTo>
                    <a:pt x="2301" y="2959"/>
                    <a:pt x="2959" y="2302"/>
                    <a:pt x="2959" y="1469"/>
                  </a:cubicBezTo>
                  <a:cubicBezTo>
                    <a:pt x="2959" y="658"/>
                    <a:pt x="2301" y="1"/>
                    <a:pt x="1469" y="1"/>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39"/>
            <p:cNvSpPr/>
            <p:nvPr/>
          </p:nvSpPr>
          <p:spPr>
            <a:xfrm>
              <a:off x="7173675" y="1855975"/>
              <a:ext cx="73975" cy="73975"/>
            </a:xfrm>
            <a:custGeom>
              <a:rect b="b" l="l" r="r" t="t"/>
              <a:pathLst>
                <a:path extrusionOk="0" h="2959" w="2959">
                  <a:moveTo>
                    <a:pt x="1469" y="0"/>
                  </a:moveTo>
                  <a:cubicBezTo>
                    <a:pt x="658" y="0"/>
                    <a:pt x="0" y="658"/>
                    <a:pt x="0" y="1469"/>
                  </a:cubicBezTo>
                  <a:cubicBezTo>
                    <a:pt x="0" y="2301"/>
                    <a:pt x="658" y="2959"/>
                    <a:pt x="1469" y="2959"/>
                  </a:cubicBezTo>
                  <a:cubicBezTo>
                    <a:pt x="2301" y="2959"/>
                    <a:pt x="2959" y="2301"/>
                    <a:pt x="2959" y="1469"/>
                  </a:cubicBezTo>
                  <a:cubicBezTo>
                    <a:pt x="2959" y="658"/>
                    <a:pt x="2301"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39"/>
            <p:cNvSpPr/>
            <p:nvPr/>
          </p:nvSpPr>
          <p:spPr>
            <a:xfrm>
              <a:off x="7173675" y="1973225"/>
              <a:ext cx="73975" cy="74525"/>
            </a:xfrm>
            <a:custGeom>
              <a:rect b="b" l="l" r="r" t="t"/>
              <a:pathLst>
                <a:path extrusionOk="0" h="2981" w="2959">
                  <a:moveTo>
                    <a:pt x="1469" y="0"/>
                  </a:moveTo>
                  <a:cubicBezTo>
                    <a:pt x="658" y="0"/>
                    <a:pt x="0" y="680"/>
                    <a:pt x="0" y="1490"/>
                  </a:cubicBezTo>
                  <a:cubicBezTo>
                    <a:pt x="0" y="2323"/>
                    <a:pt x="658" y="2981"/>
                    <a:pt x="1469" y="2981"/>
                  </a:cubicBezTo>
                  <a:cubicBezTo>
                    <a:pt x="2301" y="2981"/>
                    <a:pt x="2959" y="2323"/>
                    <a:pt x="2959" y="1490"/>
                  </a:cubicBezTo>
                  <a:cubicBezTo>
                    <a:pt x="2959" y="680"/>
                    <a:pt x="2301" y="22"/>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39"/>
            <p:cNvSpPr/>
            <p:nvPr/>
          </p:nvSpPr>
          <p:spPr>
            <a:xfrm>
              <a:off x="7173675" y="2091550"/>
              <a:ext cx="73975" cy="74000"/>
            </a:xfrm>
            <a:custGeom>
              <a:rect b="b" l="l" r="r" t="t"/>
              <a:pathLst>
                <a:path extrusionOk="0" h="2960" w="2959">
                  <a:moveTo>
                    <a:pt x="1469" y="1"/>
                  </a:moveTo>
                  <a:cubicBezTo>
                    <a:pt x="658" y="1"/>
                    <a:pt x="0" y="658"/>
                    <a:pt x="0" y="1469"/>
                  </a:cubicBezTo>
                  <a:cubicBezTo>
                    <a:pt x="0" y="2302"/>
                    <a:pt x="658" y="2959"/>
                    <a:pt x="1469" y="2959"/>
                  </a:cubicBezTo>
                  <a:cubicBezTo>
                    <a:pt x="2301" y="2959"/>
                    <a:pt x="2959" y="2302"/>
                    <a:pt x="2959" y="1469"/>
                  </a:cubicBezTo>
                  <a:cubicBezTo>
                    <a:pt x="2959" y="658"/>
                    <a:pt x="2301" y="1"/>
                    <a:pt x="1469" y="1"/>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39"/>
            <p:cNvSpPr/>
            <p:nvPr/>
          </p:nvSpPr>
          <p:spPr>
            <a:xfrm>
              <a:off x="7173675" y="2209350"/>
              <a:ext cx="73975" cy="74000"/>
            </a:xfrm>
            <a:custGeom>
              <a:rect b="b" l="l" r="r" t="t"/>
              <a:pathLst>
                <a:path extrusionOk="0" h="2960" w="2959">
                  <a:moveTo>
                    <a:pt x="1469" y="1"/>
                  </a:moveTo>
                  <a:cubicBezTo>
                    <a:pt x="658" y="1"/>
                    <a:pt x="0" y="658"/>
                    <a:pt x="0" y="1469"/>
                  </a:cubicBezTo>
                  <a:cubicBezTo>
                    <a:pt x="0" y="2302"/>
                    <a:pt x="658" y="2959"/>
                    <a:pt x="1469" y="2959"/>
                  </a:cubicBezTo>
                  <a:cubicBezTo>
                    <a:pt x="2301" y="2959"/>
                    <a:pt x="2959" y="2302"/>
                    <a:pt x="2959" y="1469"/>
                  </a:cubicBezTo>
                  <a:cubicBezTo>
                    <a:pt x="2959" y="658"/>
                    <a:pt x="2301" y="1"/>
                    <a:pt x="1469" y="1"/>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accent5"/>
        </a:solidFill>
      </p:bgPr>
    </p:bg>
    <p:spTree>
      <p:nvGrpSpPr>
        <p:cNvPr id="87" name="Shape 87"/>
        <p:cNvGrpSpPr/>
        <p:nvPr/>
      </p:nvGrpSpPr>
      <p:grpSpPr>
        <a:xfrm>
          <a:off x="0" y="0"/>
          <a:ext cx="0" cy="0"/>
          <a:chOff x="0" y="0"/>
          <a:chExt cx="0" cy="0"/>
        </a:xfrm>
      </p:grpSpPr>
      <p:sp>
        <p:nvSpPr>
          <p:cNvPr id="88" name="Google Shape;88;p4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89" name="Google Shape;89;p40"/>
          <p:cNvGrpSpPr/>
          <p:nvPr/>
        </p:nvGrpSpPr>
        <p:grpSpPr>
          <a:xfrm>
            <a:off x="0" y="-8100"/>
            <a:ext cx="3877400" cy="216375"/>
            <a:chOff x="0" y="-8100"/>
            <a:chExt cx="3877400" cy="216375"/>
          </a:xfrm>
        </p:grpSpPr>
        <p:sp>
          <p:nvSpPr>
            <p:cNvPr id="90" name="Google Shape;90;p40"/>
            <p:cNvSpPr/>
            <p:nvPr/>
          </p:nvSpPr>
          <p:spPr>
            <a:xfrm>
              <a:off x="0" y="-8100"/>
              <a:ext cx="3793725" cy="216375"/>
            </a:xfrm>
            <a:custGeom>
              <a:rect b="b" l="l" r="r" t="t"/>
              <a:pathLst>
                <a:path extrusionOk="0" h="8655" w="151749">
                  <a:moveTo>
                    <a:pt x="0" y="0"/>
                  </a:moveTo>
                  <a:lnTo>
                    <a:pt x="0" y="8654"/>
                  </a:lnTo>
                  <a:lnTo>
                    <a:pt x="147411" y="8654"/>
                  </a:lnTo>
                  <a:lnTo>
                    <a:pt x="151748" y="0"/>
                  </a:ln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40"/>
            <p:cNvSpPr/>
            <p:nvPr/>
          </p:nvSpPr>
          <p:spPr>
            <a:xfrm>
              <a:off x="0" y="138350"/>
              <a:ext cx="3877400" cy="25"/>
            </a:xfrm>
            <a:custGeom>
              <a:rect b="b" l="l" r="r" t="t"/>
              <a:pathLst>
                <a:path extrusionOk="0" fill="none" h="1" w="155096">
                  <a:moveTo>
                    <a:pt x="0" y="0"/>
                  </a:moveTo>
                  <a:lnTo>
                    <a:pt x="155096" y="0"/>
                  </a:lnTo>
                </a:path>
              </a:pathLst>
            </a:custGeom>
            <a:noFill/>
            <a:ln cap="flat" cmpd="sng" w="9525">
              <a:solidFill>
                <a:srgbClr val="FFF6E7"/>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 name="Google Shape;92;p40"/>
          <p:cNvGrpSpPr/>
          <p:nvPr/>
        </p:nvGrpSpPr>
        <p:grpSpPr>
          <a:xfrm>
            <a:off x="6587375" y="4930168"/>
            <a:ext cx="2556425" cy="216400"/>
            <a:chOff x="6587375" y="4930088"/>
            <a:chExt cx="2556425" cy="216400"/>
          </a:xfrm>
        </p:grpSpPr>
        <p:sp>
          <p:nvSpPr>
            <p:cNvPr id="93" name="Google Shape;93;p40"/>
            <p:cNvSpPr/>
            <p:nvPr/>
          </p:nvSpPr>
          <p:spPr>
            <a:xfrm>
              <a:off x="6671075" y="4930088"/>
              <a:ext cx="2472725" cy="216400"/>
            </a:xfrm>
            <a:custGeom>
              <a:rect b="b" l="l" r="r" t="t"/>
              <a:pathLst>
                <a:path extrusionOk="0" h="8656" w="98909">
                  <a:moveTo>
                    <a:pt x="4356" y="1"/>
                  </a:moveTo>
                  <a:lnTo>
                    <a:pt x="0" y="8655"/>
                  </a:lnTo>
                  <a:lnTo>
                    <a:pt x="98909" y="8655"/>
                  </a:lnTo>
                  <a:lnTo>
                    <a:pt x="98909" y="1"/>
                  </a:ln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40"/>
            <p:cNvSpPr/>
            <p:nvPr/>
          </p:nvSpPr>
          <p:spPr>
            <a:xfrm>
              <a:off x="6587375" y="5000463"/>
              <a:ext cx="2556425" cy="25"/>
            </a:xfrm>
            <a:custGeom>
              <a:rect b="b" l="l" r="r" t="t"/>
              <a:pathLst>
                <a:path extrusionOk="0" fill="none" h="1" w="102257">
                  <a:moveTo>
                    <a:pt x="102257" y="1"/>
                  </a:moveTo>
                  <a:lnTo>
                    <a:pt x="1" y="1"/>
                  </a:lnTo>
                </a:path>
              </a:pathLst>
            </a:custGeom>
            <a:noFill/>
            <a:ln cap="flat" cmpd="sng" w="9525">
              <a:solidFill>
                <a:srgbClr val="FFF6E7"/>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 name="Google Shape;95;p40"/>
          <p:cNvGrpSpPr/>
          <p:nvPr/>
        </p:nvGrpSpPr>
        <p:grpSpPr>
          <a:xfrm>
            <a:off x="8764168" y="2977890"/>
            <a:ext cx="82490" cy="1001973"/>
            <a:chOff x="7173675" y="1384800"/>
            <a:chExt cx="73975" cy="898550"/>
          </a:xfrm>
        </p:grpSpPr>
        <p:sp>
          <p:nvSpPr>
            <p:cNvPr id="96" name="Google Shape;96;p40"/>
            <p:cNvSpPr/>
            <p:nvPr/>
          </p:nvSpPr>
          <p:spPr>
            <a:xfrm>
              <a:off x="7173675" y="1384800"/>
              <a:ext cx="73975" cy="74000"/>
            </a:xfrm>
            <a:custGeom>
              <a:rect b="b" l="l" r="r" t="t"/>
              <a:pathLst>
                <a:path extrusionOk="0" h="2960" w="2959">
                  <a:moveTo>
                    <a:pt x="1469" y="0"/>
                  </a:moveTo>
                  <a:cubicBezTo>
                    <a:pt x="658" y="0"/>
                    <a:pt x="0" y="658"/>
                    <a:pt x="0" y="1469"/>
                  </a:cubicBezTo>
                  <a:cubicBezTo>
                    <a:pt x="0" y="2302"/>
                    <a:pt x="658" y="2959"/>
                    <a:pt x="1469" y="2959"/>
                  </a:cubicBezTo>
                  <a:cubicBezTo>
                    <a:pt x="2301" y="2959"/>
                    <a:pt x="2959" y="2302"/>
                    <a:pt x="2959" y="1469"/>
                  </a:cubicBezTo>
                  <a:cubicBezTo>
                    <a:pt x="2959" y="658"/>
                    <a:pt x="2301"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40"/>
            <p:cNvSpPr/>
            <p:nvPr/>
          </p:nvSpPr>
          <p:spPr>
            <a:xfrm>
              <a:off x="7173675" y="1502600"/>
              <a:ext cx="73975" cy="73975"/>
            </a:xfrm>
            <a:custGeom>
              <a:rect b="b" l="l" r="r" t="t"/>
              <a:pathLst>
                <a:path extrusionOk="0" h="2959" w="2959">
                  <a:moveTo>
                    <a:pt x="1469" y="0"/>
                  </a:moveTo>
                  <a:cubicBezTo>
                    <a:pt x="658" y="0"/>
                    <a:pt x="0" y="658"/>
                    <a:pt x="0" y="1469"/>
                  </a:cubicBezTo>
                  <a:cubicBezTo>
                    <a:pt x="0" y="2301"/>
                    <a:pt x="658" y="2959"/>
                    <a:pt x="1469" y="2959"/>
                  </a:cubicBezTo>
                  <a:cubicBezTo>
                    <a:pt x="2301" y="2959"/>
                    <a:pt x="2959" y="2301"/>
                    <a:pt x="2959" y="1469"/>
                  </a:cubicBezTo>
                  <a:cubicBezTo>
                    <a:pt x="2959" y="658"/>
                    <a:pt x="2301"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40"/>
            <p:cNvSpPr/>
            <p:nvPr/>
          </p:nvSpPr>
          <p:spPr>
            <a:xfrm>
              <a:off x="7173675" y="1619850"/>
              <a:ext cx="73975" cy="74525"/>
            </a:xfrm>
            <a:custGeom>
              <a:rect b="b" l="l" r="r" t="t"/>
              <a:pathLst>
                <a:path extrusionOk="0" h="2981" w="2959">
                  <a:moveTo>
                    <a:pt x="1469" y="0"/>
                  </a:moveTo>
                  <a:cubicBezTo>
                    <a:pt x="658" y="0"/>
                    <a:pt x="0" y="679"/>
                    <a:pt x="0" y="1490"/>
                  </a:cubicBezTo>
                  <a:cubicBezTo>
                    <a:pt x="0" y="2323"/>
                    <a:pt x="658" y="2980"/>
                    <a:pt x="1469" y="2980"/>
                  </a:cubicBezTo>
                  <a:cubicBezTo>
                    <a:pt x="2301" y="2980"/>
                    <a:pt x="2959" y="2323"/>
                    <a:pt x="2959" y="1490"/>
                  </a:cubicBezTo>
                  <a:cubicBezTo>
                    <a:pt x="2959" y="679"/>
                    <a:pt x="2301"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40"/>
            <p:cNvSpPr/>
            <p:nvPr/>
          </p:nvSpPr>
          <p:spPr>
            <a:xfrm>
              <a:off x="7173675" y="1738175"/>
              <a:ext cx="73975" cy="74000"/>
            </a:xfrm>
            <a:custGeom>
              <a:rect b="b" l="l" r="r" t="t"/>
              <a:pathLst>
                <a:path extrusionOk="0" h="2960" w="2959">
                  <a:moveTo>
                    <a:pt x="1469" y="1"/>
                  </a:moveTo>
                  <a:cubicBezTo>
                    <a:pt x="658" y="1"/>
                    <a:pt x="0" y="658"/>
                    <a:pt x="0" y="1469"/>
                  </a:cubicBezTo>
                  <a:cubicBezTo>
                    <a:pt x="0" y="2302"/>
                    <a:pt x="658" y="2959"/>
                    <a:pt x="1469" y="2959"/>
                  </a:cubicBezTo>
                  <a:cubicBezTo>
                    <a:pt x="2301" y="2959"/>
                    <a:pt x="2959" y="2302"/>
                    <a:pt x="2959" y="1469"/>
                  </a:cubicBezTo>
                  <a:cubicBezTo>
                    <a:pt x="2959" y="658"/>
                    <a:pt x="2301" y="1"/>
                    <a:pt x="1469" y="1"/>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40"/>
            <p:cNvSpPr/>
            <p:nvPr/>
          </p:nvSpPr>
          <p:spPr>
            <a:xfrm>
              <a:off x="7173675" y="1855975"/>
              <a:ext cx="73975" cy="73975"/>
            </a:xfrm>
            <a:custGeom>
              <a:rect b="b" l="l" r="r" t="t"/>
              <a:pathLst>
                <a:path extrusionOk="0" h="2959" w="2959">
                  <a:moveTo>
                    <a:pt x="1469" y="0"/>
                  </a:moveTo>
                  <a:cubicBezTo>
                    <a:pt x="658" y="0"/>
                    <a:pt x="0" y="658"/>
                    <a:pt x="0" y="1469"/>
                  </a:cubicBezTo>
                  <a:cubicBezTo>
                    <a:pt x="0" y="2301"/>
                    <a:pt x="658" y="2959"/>
                    <a:pt x="1469" y="2959"/>
                  </a:cubicBezTo>
                  <a:cubicBezTo>
                    <a:pt x="2301" y="2959"/>
                    <a:pt x="2959" y="2301"/>
                    <a:pt x="2959" y="1469"/>
                  </a:cubicBezTo>
                  <a:cubicBezTo>
                    <a:pt x="2959" y="658"/>
                    <a:pt x="2301"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40"/>
            <p:cNvSpPr/>
            <p:nvPr/>
          </p:nvSpPr>
          <p:spPr>
            <a:xfrm>
              <a:off x="7173675" y="1973225"/>
              <a:ext cx="73975" cy="74525"/>
            </a:xfrm>
            <a:custGeom>
              <a:rect b="b" l="l" r="r" t="t"/>
              <a:pathLst>
                <a:path extrusionOk="0" h="2981" w="2959">
                  <a:moveTo>
                    <a:pt x="1469" y="0"/>
                  </a:moveTo>
                  <a:cubicBezTo>
                    <a:pt x="658" y="0"/>
                    <a:pt x="0" y="680"/>
                    <a:pt x="0" y="1490"/>
                  </a:cubicBezTo>
                  <a:cubicBezTo>
                    <a:pt x="0" y="2323"/>
                    <a:pt x="658" y="2981"/>
                    <a:pt x="1469" y="2981"/>
                  </a:cubicBezTo>
                  <a:cubicBezTo>
                    <a:pt x="2301" y="2981"/>
                    <a:pt x="2959" y="2323"/>
                    <a:pt x="2959" y="1490"/>
                  </a:cubicBezTo>
                  <a:cubicBezTo>
                    <a:pt x="2959" y="680"/>
                    <a:pt x="2301" y="22"/>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40"/>
            <p:cNvSpPr/>
            <p:nvPr/>
          </p:nvSpPr>
          <p:spPr>
            <a:xfrm>
              <a:off x="7173675" y="2091550"/>
              <a:ext cx="73975" cy="74000"/>
            </a:xfrm>
            <a:custGeom>
              <a:rect b="b" l="l" r="r" t="t"/>
              <a:pathLst>
                <a:path extrusionOk="0" h="2960" w="2959">
                  <a:moveTo>
                    <a:pt x="1469" y="1"/>
                  </a:moveTo>
                  <a:cubicBezTo>
                    <a:pt x="658" y="1"/>
                    <a:pt x="0" y="658"/>
                    <a:pt x="0" y="1469"/>
                  </a:cubicBezTo>
                  <a:cubicBezTo>
                    <a:pt x="0" y="2302"/>
                    <a:pt x="658" y="2959"/>
                    <a:pt x="1469" y="2959"/>
                  </a:cubicBezTo>
                  <a:cubicBezTo>
                    <a:pt x="2301" y="2959"/>
                    <a:pt x="2959" y="2302"/>
                    <a:pt x="2959" y="1469"/>
                  </a:cubicBezTo>
                  <a:cubicBezTo>
                    <a:pt x="2959" y="658"/>
                    <a:pt x="2301" y="1"/>
                    <a:pt x="1469" y="1"/>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40"/>
            <p:cNvSpPr/>
            <p:nvPr/>
          </p:nvSpPr>
          <p:spPr>
            <a:xfrm>
              <a:off x="7173675" y="2209350"/>
              <a:ext cx="73975" cy="74000"/>
            </a:xfrm>
            <a:custGeom>
              <a:rect b="b" l="l" r="r" t="t"/>
              <a:pathLst>
                <a:path extrusionOk="0" h="2960" w="2959">
                  <a:moveTo>
                    <a:pt x="1469" y="1"/>
                  </a:moveTo>
                  <a:cubicBezTo>
                    <a:pt x="658" y="1"/>
                    <a:pt x="0" y="658"/>
                    <a:pt x="0" y="1469"/>
                  </a:cubicBezTo>
                  <a:cubicBezTo>
                    <a:pt x="0" y="2302"/>
                    <a:pt x="658" y="2959"/>
                    <a:pt x="1469" y="2959"/>
                  </a:cubicBezTo>
                  <a:cubicBezTo>
                    <a:pt x="2301" y="2959"/>
                    <a:pt x="2959" y="2302"/>
                    <a:pt x="2959" y="1469"/>
                  </a:cubicBezTo>
                  <a:cubicBezTo>
                    <a:pt x="2959" y="658"/>
                    <a:pt x="2301" y="1"/>
                    <a:pt x="1469" y="1"/>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bg>
      <p:bgPr>
        <a:solidFill>
          <a:schemeClr val="accent5"/>
        </a:solidFill>
      </p:bgPr>
    </p:bg>
    <p:spTree>
      <p:nvGrpSpPr>
        <p:cNvPr id="104" name="Shape 104"/>
        <p:cNvGrpSpPr/>
        <p:nvPr/>
      </p:nvGrpSpPr>
      <p:grpSpPr>
        <a:xfrm>
          <a:off x="0" y="0"/>
          <a:ext cx="0" cy="0"/>
          <a:chOff x="0" y="0"/>
          <a:chExt cx="0" cy="0"/>
        </a:xfrm>
      </p:grpSpPr>
      <p:sp>
        <p:nvSpPr>
          <p:cNvPr id="105" name="Google Shape;105;p4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06" name="Google Shape;106;p41"/>
          <p:cNvSpPr txBox="1"/>
          <p:nvPr>
            <p:ph idx="1" type="subTitle"/>
          </p:nvPr>
        </p:nvSpPr>
        <p:spPr>
          <a:xfrm>
            <a:off x="937625" y="2960824"/>
            <a:ext cx="2175300" cy="88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107" name="Google Shape;107;p41"/>
          <p:cNvSpPr txBox="1"/>
          <p:nvPr>
            <p:ph idx="2" type="subTitle"/>
          </p:nvPr>
        </p:nvSpPr>
        <p:spPr>
          <a:xfrm>
            <a:off x="3484348" y="2960824"/>
            <a:ext cx="2175300" cy="88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108" name="Google Shape;108;p41"/>
          <p:cNvSpPr txBox="1"/>
          <p:nvPr>
            <p:ph idx="3" type="subTitle"/>
          </p:nvPr>
        </p:nvSpPr>
        <p:spPr>
          <a:xfrm>
            <a:off x="6031075" y="2960824"/>
            <a:ext cx="2175300" cy="88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109" name="Google Shape;109;p41"/>
          <p:cNvSpPr txBox="1"/>
          <p:nvPr>
            <p:ph idx="4" type="subTitle"/>
          </p:nvPr>
        </p:nvSpPr>
        <p:spPr>
          <a:xfrm>
            <a:off x="937625" y="2539901"/>
            <a:ext cx="21753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000">
                <a:solidFill>
                  <a:schemeClr val="lt2"/>
                </a:solidFill>
                <a:latin typeface="Alata"/>
                <a:ea typeface="Alata"/>
                <a:cs typeface="Alata"/>
                <a:sym typeface="Alata"/>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0" name="Google Shape;110;p41"/>
          <p:cNvSpPr txBox="1"/>
          <p:nvPr>
            <p:ph idx="5" type="subTitle"/>
          </p:nvPr>
        </p:nvSpPr>
        <p:spPr>
          <a:xfrm>
            <a:off x="3484348" y="2539901"/>
            <a:ext cx="21753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000">
                <a:solidFill>
                  <a:schemeClr val="lt2"/>
                </a:solidFill>
                <a:latin typeface="Alata"/>
                <a:ea typeface="Alata"/>
                <a:cs typeface="Alata"/>
                <a:sym typeface="Alata"/>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1" name="Google Shape;111;p41"/>
          <p:cNvSpPr txBox="1"/>
          <p:nvPr>
            <p:ph idx="6" type="subTitle"/>
          </p:nvPr>
        </p:nvSpPr>
        <p:spPr>
          <a:xfrm>
            <a:off x="6031075" y="2539901"/>
            <a:ext cx="21753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000">
                <a:solidFill>
                  <a:schemeClr val="lt2"/>
                </a:solidFill>
                <a:latin typeface="Alata"/>
                <a:ea typeface="Alata"/>
                <a:cs typeface="Alata"/>
                <a:sym typeface="Alata"/>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12" name="Google Shape;112;p41"/>
          <p:cNvGrpSpPr/>
          <p:nvPr/>
        </p:nvGrpSpPr>
        <p:grpSpPr>
          <a:xfrm>
            <a:off x="-9" y="-7"/>
            <a:ext cx="9143737" cy="5141050"/>
            <a:chOff x="238125" y="1136625"/>
            <a:chExt cx="7122400" cy="3422575"/>
          </a:xfrm>
        </p:grpSpPr>
        <p:sp>
          <p:nvSpPr>
            <p:cNvPr id="113" name="Google Shape;113;p41"/>
            <p:cNvSpPr/>
            <p:nvPr/>
          </p:nvSpPr>
          <p:spPr>
            <a:xfrm>
              <a:off x="238125" y="1136625"/>
              <a:ext cx="7122400" cy="139175"/>
            </a:xfrm>
            <a:custGeom>
              <a:rect b="b" l="l" r="r" t="t"/>
              <a:pathLst>
                <a:path extrusionOk="0" h="5567" w="284896">
                  <a:moveTo>
                    <a:pt x="0" y="0"/>
                  </a:moveTo>
                  <a:lnTo>
                    <a:pt x="0" y="5566"/>
                  </a:lnTo>
                  <a:lnTo>
                    <a:pt x="284895" y="5566"/>
                  </a:lnTo>
                  <a:lnTo>
                    <a:pt x="284895" y="0"/>
                  </a:lnTo>
                  <a:close/>
                </a:path>
              </a:pathLst>
            </a:custGeom>
            <a:solidFill>
              <a:srgbClr val="19657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41"/>
            <p:cNvSpPr/>
            <p:nvPr/>
          </p:nvSpPr>
          <p:spPr>
            <a:xfrm>
              <a:off x="238125" y="4420575"/>
              <a:ext cx="7122400" cy="138625"/>
            </a:xfrm>
            <a:custGeom>
              <a:rect b="b" l="l" r="r" t="t"/>
              <a:pathLst>
                <a:path extrusionOk="0" h="5545" w="284896">
                  <a:moveTo>
                    <a:pt x="0" y="0"/>
                  </a:moveTo>
                  <a:lnTo>
                    <a:pt x="0" y="5545"/>
                  </a:lnTo>
                  <a:lnTo>
                    <a:pt x="284895" y="5545"/>
                  </a:lnTo>
                  <a:lnTo>
                    <a:pt x="284895" y="0"/>
                  </a:lnTo>
                  <a:close/>
                </a:path>
              </a:pathLst>
            </a:custGeom>
            <a:solidFill>
              <a:srgbClr val="19657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 name="Google Shape;115;p41"/>
          <p:cNvGrpSpPr/>
          <p:nvPr/>
        </p:nvGrpSpPr>
        <p:grpSpPr>
          <a:xfrm>
            <a:off x="265924" y="4021750"/>
            <a:ext cx="154100" cy="555450"/>
            <a:chOff x="366500" y="3107350"/>
            <a:chExt cx="154100" cy="555450"/>
          </a:xfrm>
        </p:grpSpPr>
        <p:sp>
          <p:nvSpPr>
            <p:cNvPr id="116" name="Google Shape;116;p41"/>
            <p:cNvSpPr/>
            <p:nvPr/>
          </p:nvSpPr>
          <p:spPr>
            <a:xfrm>
              <a:off x="366500" y="3107350"/>
              <a:ext cx="154100" cy="76600"/>
            </a:xfrm>
            <a:custGeom>
              <a:rect b="b" l="l" r="r" t="t"/>
              <a:pathLst>
                <a:path extrusionOk="0" fill="none" h="3064" w="6164">
                  <a:moveTo>
                    <a:pt x="1" y="3063"/>
                  </a:moveTo>
                  <a:lnTo>
                    <a:pt x="3063" y="1"/>
                  </a:lnTo>
                  <a:lnTo>
                    <a:pt x="6163" y="3063"/>
                  </a:lnTo>
                </a:path>
              </a:pathLst>
            </a:custGeom>
            <a:noFill/>
            <a:ln cap="flat" cmpd="sng" w="11900">
              <a:solidFill>
                <a:srgbClr val="5687A8"/>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41"/>
            <p:cNvSpPr/>
            <p:nvPr/>
          </p:nvSpPr>
          <p:spPr>
            <a:xfrm>
              <a:off x="366500" y="3187250"/>
              <a:ext cx="154100" cy="76575"/>
            </a:xfrm>
            <a:custGeom>
              <a:rect b="b" l="l" r="r" t="t"/>
              <a:pathLst>
                <a:path extrusionOk="0" fill="none" h="3063" w="6164">
                  <a:moveTo>
                    <a:pt x="1" y="3063"/>
                  </a:moveTo>
                  <a:lnTo>
                    <a:pt x="3063" y="0"/>
                  </a:lnTo>
                  <a:lnTo>
                    <a:pt x="6163" y="3063"/>
                  </a:lnTo>
                </a:path>
              </a:pathLst>
            </a:custGeom>
            <a:noFill/>
            <a:ln cap="flat" cmpd="sng" w="11900">
              <a:solidFill>
                <a:srgbClr val="5687A8"/>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41"/>
            <p:cNvSpPr/>
            <p:nvPr/>
          </p:nvSpPr>
          <p:spPr>
            <a:xfrm>
              <a:off x="366500" y="3266650"/>
              <a:ext cx="154100" cy="76600"/>
            </a:xfrm>
            <a:custGeom>
              <a:rect b="b" l="l" r="r" t="t"/>
              <a:pathLst>
                <a:path extrusionOk="0" fill="none" h="3064" w="6164">
                  <a:moveTo>
                    <a:pt x="1" y="3063"/>
                  </a:moveTo>
                  <a:lnTo>
                    <a:pt x="3063" y="1"/>
                  </a:lnTo>
                  <a:lnTo>
                    <a:pt x="6163" y="3063"/>
                  </a:lnTo>
                </a:path>
              </a:pathLst>
            </a:custGeom>
            <a:noFill/>
            <a:ln cap="flat" cmpd="sng" w="11900">
              <a:solidFill>
                <a:srgbClr val="5687A8"/>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41"/>
            <p:cNvSpPr/>
            <p:nvPr/>
          </p:nvSpPr>
          <p:spPr>
            <a:xfrm>
              <a:off x="366500" y="3346550"/>
              <a:ext cx="154100" cy="76575"/>
            </a:xfrm>
            <a:custGeom>
              <a:rect b="b" l="l" r="r" t="t"/>
              <a:pathLst>
                <a:path extrusionOk="0" fill="none" h="3063" w="6164">
                  <a:moveTo>
                    <a:pt x="1" y="3063"/>
                  </a:moveTo>
                  <a:lnTo>
                    <a:pt x="3063" y="0"/>
                  </a:lnTo>
                  <a:lnTo>
                    <a:pt x="6163" y="3063"/>
                  </a:lnTo>
                </a:path>
              </a:pathLst>
            </a:custGeom>
            <a:noFill/>
            <a:ln cap="flat" cmpd="sng" w="11900">
              <a:solidFill>
                <a:srgbClr val="5687A8"/>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41"/>
            <p:cNvSpPr/>
            <p:nvPr/>
          </p:nvSpPr>
          <p:spPr>
            <a:xfrm>
              <a:off x="366500" y="3425950"/>
              <a:ext cx="154100" cy="77550"/>
            </a:xfrm>
            <a:custGeom>
              <a:rect b="b" l="l" r="r" t="t"/>
              <a:pathLst>
                <a:path extrusionOk="0" fill="none" h="3102" w="6164">
                  <a:moveTo>
                    <a:pt x="1" y="3101"/>
                  </a:moveTo>
                  <a:lnTo>
                    <a:pt x="3063" y="1"/>
                  </a:lnTo>
                  <a:lnTo>
                    <a:pt x="6163" y="3101"/>
                  </a:lnTo>
                </a:path>
              </a:pathLst>
            </a:custGeom>
            <a:noFill/>
            <a:ln cap="flat" cmpd="sng" w="11900">
              <a:solidFill>
                <a:srgbClr val="5687A8"/>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41"/>
            <p:cNvSpPr/>
            <p:nvPr/>
          </p:nvSpPr>
          <p:spPr>
            <a:xfrm>
              <a:off x="366500" y="3505850"/>
              <a:ext cx="154100" cy="77050"/>
            </a:xfrm>
            <a:custGeom>
              <a:rect b="b" l="l" r="r" t="t"/>
              <a:pathLst>
                <a:path extrusionOk="0" fill="none" h="3082" w="6164">
                  <a:moveTo>
                    <a:pt x="1" y="3082"/>
                  </a:moveTo>
                  <a:lnTo>
                    <a:pt x="3063" y="0"/>
                  </a:lnTo>
                  <a:lnTo>
                    <a:pt x="6163" y="3082"/>
                  </a:lnTo>
                </a:path>
              </a:pathLst>
            </a:custGeom>
            <a:noFill/>
            <a:ln cap="flat" cmpd="sng" w="11900">
              <a:solidFill>
                <a:srgbClr val="5687A8"/>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41"/>
            <p:cNvSpPr/>
            <p:nvPr/>
          </p:nvSpPr>
          <p:spPr>
            <a:xfrm>
              <a:off x="366500" y="3585725"/>
              <a:ext cx="154100" cy="77075"/>
            </a:xfrm>
            <a:custGeom>
              <a:rect b="b" l="l" r="r" t="t"/>
              <a:pathLst>
                <a:path extrusionOk="0" fill="none" h="3083" w="6164">
                  <a:moveTo>
                    <a:pt x="1" y="3082"/>
                  </a:moveTo>
                  <a:lnTo>
                    <a:pt x="3063" y="1"/>
                  </a:lnTo>
                  <a:lnTo>
                    <a:pt x="6163" y="3082"/>
                  </a:lnTo>
                </a:path>
              </a:pathLst>
            </a:custGeom>
            <a:noFill/>
            <a:ln cap="flat" cmpd="sng" w="11900">
              <a:solidFill>
                <a:srgbClr val="5687A8"/>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 name="Google Shape;123;p41"/>
          <p:cNvGrpSpPr/>
          <p:nvPr/>
        </p:nvGrpSpPr>
        <p:grpSpPr>
          <a:xfrm>
            <a:off x="298041" y="1461544"/>
            <a:ext cx="81291" cy="986668"/>
            <a:chOff x="452325" y="2475625"/>
            <a:chExt cx="72900" cy="884825"/>
          </a:xfrm>
        </p:grpSpPr>
        <p:sp>
          <p:nvSpPr>
            <p:cNvPr id="124" name="Google Shape;124;p41"/>
            <p:cNvSpPr/>
            <p:nvPr/>
          </p:nvSpPr>
          <p:spPr>
            <a:xfrm>
              <a:off x="452325" y="2475625"/>
              <a:ext cx="72900" cy="72350"/>
            </a:xfrm>
            <a:custGeom>
              <a:rect b="b" l="l" r="r" t="t"/>
              <a:pathLst>
                <a:path extrusionOk="0" h="2894" w="2916">
                  <a:moveTo>
                    <a:pt x="1469" y="0"/>
                  </a:moveTo>
                  <a:cubicBezTo>
                    <a:pt x="658" y="0"/>
                    <a:pt x="1" y="658"/>
                    <a:pt x="1" y="1447"/>
                  </a:cubicBezTo>
                  <a:cubicBezTo>
                    <a:pt x="1" y="2236"/>
                    <a:pt x="658" y="2893"/>
                    <a:pt x="1469" y="2893"/>
                  </a:cubicBezTo>
                  <a:cubicBezTo>
                    <a:pt x="2258" y="2893"/>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41"/>
            <p:cNvSpPr/>
            <p:nvPr/>
          </p:nvSpPr>
          <p:spPr>
            <a:xfrm>
              <a:off x="452325" y="2591225"/>
              <a:ext cx="72900" cy="72900"/>
            </a:xfrm>
            <a:custGeom>
              <a:rect b="b" l="l" r="r" t="t"/>
              <a:pathLst>
                <a:path extrusionOk="0" h="2916" w="2916">
                  <a:moveTo>
                    <a:pt x="1469" y="0"/>
                  </a:moveTo>
                  <a:cubicBezTo>
                    <a:pt x="658" y="0"/>
                    <a:pt x="1" y="658"/>
                    <a:pt x="1" y="1447"/>
                  </a:cubicBezTo>
                  <a:cubicBezTo>
                    <a:pt x="1" y="2258"/>
                    <a:pt x="658" y="2915"/>
                    <a:pt x="1469" y="2915"/>
                  </a:cubicBezTo>
                  <a:cubicBezTo>
                    <a:pt x="2258" y="2915"/>
                    <a:pt x="2915" y="2258"/>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41"/>
            <p:cNvSpPr/>
            <p:nvPr/>
          </p:nvSpPr>
          <p:spPr>
            <a:xfrm>
              <a:off x="452325" y="2707375"/>
              <a:ext cx="72900" cy="72875"/>
            </a:xfrm>
            <a:custGeom>
              <a:rect b="b" l="l" r="r" t="t"/>
              <a:pathLst>
                <a:path extrusionOk="0" h="2915" w="2916">
                  <a:moveTo>
                    <a:pt x="1469" y="0"/>
                  </a:moveTo>
                  <a:cubicBezTo>
                    <a:pt x="658" y="0"/>
                    <a:pt x="1" y="680"/>
                    <a:pt x="1" y="1469"/>
                  </a:cubicBezTo>
                  <a:cubicBezTo>
                    <a:pt x="1" y="2258"/>
                    <a:pt x="658" y="2915"/>
                    <a:pt x="1469" y="2915"/>
                  </a:cubicBezTo>
                  <a:cubicBezTo>
                    <a:pt x="2258" y="2915"/>
                    <a:pt x="2915" y="2258"/>
                    <a:pt x="2915" y="1469"/>
                  </a:cubicBezTo>
                  <a:cubicBezTo>
                    <a:pt x="2915" y="636"/>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41"/>
            <p:cNvSpPr/>
            <p:nvPr/>
          </p:nvSpPr>
          <p:spPr>
            <a:xfrm>
              <a:off x="452325" y="2823525"/>
              <a:ext cx="72900" cy="72350"/>
            </a:xfrm>
            <a:custGeom>
              <a:rect b="b" l="l" r="r" t="t"/>
              <a:pathLst>
                <a:path extrusionOk="0" h="2894" w="2916">
                  <a:moveTo>
                    <a:pt x="1469" y="0"/>
                  </a:moveTo>
                  <a:cubicBezTo>
                    <a:pt x="658" y="0"/>
                    <a:pt x="1" y="658"/>
                    <a:pt x="1" y="1447"/>
                  </a:cubicBezTo>
                  <a:cubicBezTo>
                    <a:pt x="1" y="2236"/>
                    <a:pt x="658" y="2893"/>
                    <a:pt x="1469" y="2893"/>
                  </a:cubicBezTo>
                  <a:cubicBezTo>
                    <a:pt x="2258" y="2893"/>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41"/>
            <p:cNvSpPr/>
            <p:nvPr/>
          </p:nvSpPr>
          <p:spPr>
            <a:xfrm>
              <a:off x="452325" y="2939125"/>
              <a:ext cx="72900" cy="72900"/>
            </a:xfrm>
            <a:custGeom>
              <a:rect b="b" l="l" r="r" t="t"/>
              <a:pathLst>
                <a:path extrusionOk="0" h="2916" w="2916">
                  <a:moveTo>
                    <a:pt x="1469" y="0"/>
                  </a:moveTo>
                  <a:cubicBezTo>
                    <a:pt x="658" y="0"/>
                    <a:pt x="1" y="658"/>
                    <a:pt x="1" y="1447"/>
                  </a:cubicBezTo>
                  <a:cubicBezTo>
                    <a:pt x="1" y="2258"/>
                    <a:pt x="658" y="2915"/>
                    <a:pt x="1469" y="2915"/>
                  </a:cubicBezTo>
                  <a:cubicBezTo>
                    <a:pt x="2258" y="2915"/>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41"/>
            <p:cNvSpPr/>
            <p:nvPr/>
          </p:nvSpPr>
          <p:spPr>
            <a:xfrm>
              <a:off x="452325" y="3055825"/>
              <a:ext cx="72900" cy="72350"/>
            </a:xfrm>
            <a:custGeom>
              <a:rect b="b" l="l" r="r" t="t"/>
              <a:pathLst>
                <a:path extrusionOk="0" h="2894" w="2916">
                  <a:moveTo>
                    <a:pt x="1469" y="0"/>
                  </a:moveTo>
                  <a:cubicBezTo>
                    <a:pt x="658" y="0"/>
                    <a:pt x="1" y="658"/>
                    <a:pt x="1" y="1447"/>
                  </a:cubicBezTo>
                  <a:cubicBezTo>
                    <a:pt x="1" y="2236"/>
                    <a:pt x="658" y="2893"/>
                    <a:pt x="1469" y="2893"/>
                  </a:cubicBezTo>
                  <a:cubicBezTo>
                    <a:pt x="2258" y="2893"/>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41"/>
            <p:cNvSpPr/>
            <p:nvPr/>
          </p:nvSpPr>
          <p:spPr>
            <a:xfrm>
              <a:off x="452325" y="3171425"/>
              <a:ext cx="72900" cy="72350"/>
            </a:xfrm>
            <a:custGeom>
              <a:rect b="b" l="l" r="r" t="t"/>
              <a:pathLst>
                <a:path extrusionOk="0" h="2894" w="2916">
                  <a:moveTo>
                    <a:pt x="1469" y="0"/>
                  </a:moveTo>
                  <a:cubicBezTo>
                    <a:pt x="658" y="0"/>
                    <a:pt x="1" y="658"/>
                    <a:pt x="1" y="1447"/>
                  </a:cubicBezTo>
                  <a:cubicBezTo>
                    <a:pt x="1" y="2236"/>
                    <a:pt x="658" y="2893"/>
                    <a:pt x="1469" y="2893"/>
                  </a:cubicBezTo>
                  <a:cubicBezTo>
                    <a:pt x="2258" y="2893"/>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41"/>
            <p:cNvSpPr/>
            <p:nvPr/>
          </p:nvSpPr>
          <p:spPr>
            <a:xfrm>
              <a:off x="452325" y="3287575"/>
              <a:ext cx="72900" cy="72875"/>
            </a:xfrm>
            <a:custGeom>
              <a:rect b="b" l="l" r="r" t="t"/>
              <a:pathLst>
                <a:path extrusionOk="0" h="2915" w="2916">
                  <a:moveTo>
                    <a:pt x="1469" y="0"/>
                  </a:moveTo>
                  <a:cubicBezTo>
                    <a:pt x="658" y="0"/>
                    <a:pt x="1" y="658"/>
                    <a:pt x="1" y="1447"/>
                  </a:cubicBezTo>
                  <a:cubicBezTo>
                    <a:pt x="1" y="2258"/>
                    <a:pt x="658" y="2915"/>
                    <a:pt x="1469" y="2915"/>
                  </a:cubicBezTo>
                  <a:cubicBezTo>
                    <a:pt x="2258" y="2915"/>
                    <a:pt x="2915" y="2258"/>
                    <a:pt x="2915" y="1447"/>
                  </a:cubicBezTo>
                  <a:cubicBezTo>
                    <a:pt x="2915" y="636"/>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2" name="Google Shape;132;p41"/>
          <p:cNvGrpSpPr/>
          <p:nvPr/>
        </p:nvGrpSpPr>
        <p:grpSpPr>
          <a:xfrm flipH="1" rot="5400000">
            <a:off x="8472147" y="1212177"/>
            <a:ext cx="666551" cy="184521"/>
            <a:chOff x="6639500" y="4097325"/>
            <a:chExt cx="597750" cy="165475"/>
          </a:xfrm>
        </p:grpSpPr>
        <p:sp>
          <p:nvSpPr>
            <p:cNvPr id="133" name="Google Shape;133;p41"/>
            <p:cNvSpPr/>
            <p:nvPr/>
          </p:nvSpPr>
          <p:spPr>
            <a:xfrm>
              <a:off x="6639500" y="4097325"/>
              <a:ext cx="82750" cy="165475"/>
            </a:xfrm>
            <a:custGeom>
              <a:rect b="b" l="l" r="r" t="t"/>
              <a:pathLst>
                <a:path extrusionOk="0" fill="none" h="6619" w="3310">
                  <a:moveTo>
                    <a:pt x="3309" y="6619"/>
                  </a:moveTo>
                  <a:lnTo>
                    <a:pt x="0" y="3310"/>
                  </a:lnTo>
                  <a:lnTo>
                    <a:pt x="3309" y="1"/>
                  </a:lnTo>
                </a:path>
              </a:pathLst>
            </a:custGeom>
            <a:noFill/>
            <a:ln cap="flat" cmpd="sng" w="186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41"/>
            <p:cNvSpPr/>
            <p:nvPr/>
          </p:nvSpPr>
          <p:spPr>
            <a:xfrm>
              <a:off x="6724950" y="4097325"/>
              <a:ext cx="82775" cy="165475"/>
            </a:xfrm>
            <a:custGeom>
              <a:rect b="b" l="l" r="r" t="t"/>
              <a:pathLst>
                <a:path extrusionOk="0" fill="none" h="6619" w="3311">
                  <a:moveTo>
                    <a:pt x="3310" y="6619"/>
                  </a:moveTo>
                  <a:lnTo>
                    <a:pt x="1" y="3310"/>
                  </a:lnTo>
                  <a:lnTo>
                    <a:pt x="3310" y="1"/>
                  </a:lnTo>
                </a:path>
              </a:pathLst>
            </a:custGeom>
            <a:noFill/>
            <a:ln cap="flat" cmpd="sng" w="186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41"/>
            <p:cNvSpPr/>
            <p:nvPr/>
          </p:nvSpPr>
          <p:spPr>
            <a:xfrm>
              <a:off x="6811525" y="4097325"/>
              <a:ext cx="82750" cy="165475"/>
            </a:xfrm>
            <a:custGeom>
              <a:rect b="b" l="l" r="r" t="t"/>
              <a:pathLst>
                <a:path extrusionOk="0" fill="none" h="6619" w="3310">
                  <a:moveTo>
                    <a:pt x="3310" y="6619"/>
                  </a:moveTo>
                  <a:lnTo>
                    <a:pt x="0" y="3310"/>
                  </a:lnTo>
                  <a:lnTo>
                    <a:pt x="3310" y="1"/>
                  </a:lnTo>
                </a:path>
              </a:pathLst>
            </a:custGeom>
            <a:noFill/>
            <a:ln cap="flat" cmpd="sng" w="186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41"/>
            <p:cNvSpPr/>
            <p:nvPr/>
          </p:nvSpPr>
          <p:spPr>
            <a:xfrm>
              <a:off x="6897000" y="4097325"/>
              <a:ext cx="82750" cy="165475"/>
            </a:xfrm>
            <a:custGeom>
              <a:rect b="b" l="l" r="r" t="t"/>
              <a:pathLst>
                <a:path extrusionOk="0" fill="none" h="6619" w="3310">
                  <a:moveTo>
                    <a:pt x="3309" y="6619"/>
                  </a:moveTo>
                  <a:lnTo>
                    <a:pt x="0" y="3310"/>
                  </a:lnTo>
                  <a:lnTo>
                    <a:pt x="3309" y="1"/>
                  </a:lnTo>
                </a:path>
              </a:pathLst>
            </a:custGeom>
            <a:noFill/>
            <a:ln cap="flat" cmpd="sng" w="186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41"/>
            <p:cNvSpPr/>
            <p:nvPr/>
          </p:nvSpPr>
          <p:spPr>
            <a:xfrm>
              <a:off x="6983000" y="4097325"/>
              <a:ext cx="82225" cy="165475"/>
            </a:xfrm>
            <a:custGeom>
              <a:rect b="b" l="l" r="r" t="t"/>
              <a:pathLst>
                <a:path extrusionOk="0" fill="none" h="6619" w="3289">
                  <a:moveTo>
                    <a:pt x="3288" y="6619"/>
                  </a:moveTo>
                  <a:lnTo>
                    <a:pt x="1" y="3310"/>
                  </a:lnTo>
                  <a:lnTo>
                    <a:pt x="3288" y="1"/>
                  </a:lnTo>
                </a:path>
              </a:pathLst>
            </a:custGeom>
            <a:noFill/>
            <a:ln cap="flat" cmpd="sng" w="186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41"/>
            <p:cNvSpPr/>
            <p:nvPr/>
          </p:nvSpPr>
          <p:spPr>
            <a:xfrm>
              <a:off x="7069025" y="4097325"/>
              <a:ext cx="82750" cy="165475"/>
            </a:xfrm>
            <a:custGeom>
              <a:rect b="b" l="l" r="r" t="t"/>
              <a:pathLst>
                <a:path extrusionOk="0" fill="none" h="6619" w="3310">
                  <a:moveTo>
                    <a:pt x="3310" y="6619"/>
                  </a:moveTo>
                  <a:lnTo>
                    <a:pt x="1" y="3310"/>
                  </a:lnTo>
                  <a:lnTo>
                    <a:pt x="3310" y="1"/>
                  </a:lnTo>
                </a:path>
              </a:pathLst>
            </a:custGeom>
            <a:noFill/>
            <a:ln cap="flat" cmpd="sng" w="186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41"/>
            <p:cNvSpPr/>
            <p:nvPr/>
          </p:nvSpPr>
          <p:spPr>
            <a:xfrm>
              <a:off x="7154500" y="4097325"/>
              <a:ext cx="82750" cy="165475"/>
            </a:xfrm>
            <a:custGeom>
              <a:rect b="b" l="l" r="r" t="t"/>
              <a:pathLst>
                <a:path extrusionOk="0" fill="none" h="6619" w="3310">
                  <a:moveTo>
                    <a:pt x="3309" y="6619"/>
                  </a:moveTo>
                  <a:lnTo>
                    <a:pt x="0" y="3310"/>
                  </a:lnTo>
                  <a:lnTo>
                    <a:pt x="3309" y="1"/>
                  </a:lnTo>
                </a:path>
              </a:pathLst>
            </a:custGeom>
            <a:noFill/>
            <a:ln cap="flat" cmpd="sng" w="186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0" name="Google Shape;140;p41"/>
          <p:cNvSpPr/>
          <p:nvPr/>
        </p:nvSpPr>
        <p:spPr>
          <a:xfrm>
            <a:off x="0" y="138350"/>
            <a:ext cx="9144072" cy="25"/>
          </a:xfrm>
          <a:custGeom>
            <a:rect b="b" l="l" r="r" t="t"/>
            <a:pathLst>
              <a:path extrusionOk="0" fill="none" h="1" w="155096">
                <a:moveTo>
                  <a:pt x="0" y="0"/>
                </a:moveTo>
                <a:lnTo>
                  <a:pt x="155096" y="0"/>
                </a:lnTo>
              </a:path>
            </a:pathLst>
          </a:custGeom>
          <a:noFill/>
          <a:ln cap="flat" cmpd="sng" w="9525">
            <a:solidFill>
              <a:srgbClr val="FFF6E7"/>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41"/>
          <p:cNvSpPr/>
          <p:nvPr/>
        </p:nvSpPr>
        <p:spPr>
          <a:xfrm>
            <a:off x="-1636" y="5000463"/>
            <a:ext cx="9144077" cy="25"/>
          </a:xfrm>
          <a:custGeom>
            <a:rect b="b" l="l" r="r" t="t"/>
            <a:pathLst>
              <a:path extrusionOk="0" fill="none" h="1" w="102257">
                <a:moveTo>
                  <a:pt x="102257" y="1"/>
                </a:moveTo>
                <a:lnTo>
                  <a:pt x="1" y="1"/>
                </a:lnTo>
              </a:path>
            </a:pathLst>
          </a:custGeom>
          <a:noFill/>
          <a:ln cap="flat" cmpd="sng" w="9525">
            <a:solidFill>
              <a:srgbClr val="FFF6E7"/>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bg>
      <p:bgPr>
        <a:solidFill>
          <a:schemeClr val="accent5"/>
        </a:solidFill>
      </p:bgPr>
    </p:bg>
    <p:spTree>
      <p:nvGrpSpPr>
        <p:cNvPr id="142" name="Shape 142"/>
        <p:cNvGrpSpPr/>
        <p:nvPr/>
      </p:nvGrpSpPr>
      <p:grpSpPr>
        <a:xfrm>
          <a:off x="0" y="0"/>
          <a:ext cx="0" cy="0"/>
          <a:chOff x="0" y="0"/>
          <a:chExt cx="0" cy="0"/>
        </a:xfrm>
      </p:grpSpPr>
      <p:sp>
        <p:nvSpPr>
          <p:cNvPr id="143" name="Google Shape;143;p4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44" name="Google Shape;144;p42"/>
          <p:cNvSpPr txBox="1"/>
          <p:nvPr>
            <p:ph idx="1" type="subTitle"/>
          </p:nvPr>
        </p:nvSpPr>
        <p:spPr>
          <a:xfrm>
            <a:off x="727075" y="1825099"/>
            <a:ext cx="2027400" cy="747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145" name="Google Shape;145;p42"/>
          <p:cNvSpPr txBox="1"/>
          <p:nvPr>
            <p:ph idx="2" type="subTitle"/>
          </p:nvPr>
        </p:nvSpPr>
        <p:spPr>
          <a:xfrm>
            <a:off x="6403945" y="1825099"/>
            <a:ext cx="2027400" cy="74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146" name="Google Shape;146;p42"/>
          <p:cNvSpPr txBox="1"/>
          <p:nvPr>
            <p:ph idx="3" type="subTitle"/>
          </p:nvPr>
        </p:nvSpPr>
        <p:spPr>
          <a:xfrm>
            <a:off x="727075" y="3472800"/>
            <a:ext cx="2027400" cy="747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147" name="Google Shape;147;p42"/>
          <p:cNvSpPr txBox="1"/>
          <p:nvPr>
            <p:ph idx="4" type="subTitle"/>
          </p:nvPr>
        </p:nvSpPr>
        <p:spPr>
          <a:xfrm>
            <a:off x="6403945" y="3482883"/>
            <a:ext cx="2027400" cy="74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148" name="Google Shape;148;p42"/>
          <p:cNvSpPr txBox="1"/>
          <p:nvPr>
            <p:ph idx="5" type="subTitle"/>
          </p:nvPr>
        </p:nvSpPr>
        <p:spPr>
          <a:xfrm>
            <a:off x="727087" y="1563450"/>
            <a:ext cx="2027400" cy="3771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400"/>
              <a:buFont typeface="Bebas Neue"/>
              <a:buNone/>
              <a:defRPr b="1" sz="2000">
                <a:solidFill>
                  <a:schemeClr val="lt2"/>
                </a:solidFill>
                <a:latin typeface="Alata"/>
                <a:ea typeface="Alata"/>
                <a:cs typeface="Alata"/>
                <a:sym typeface="Alata"/>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9" name="Google Shape;149;p42"/>
          <p:cNvSpPr txBox="1"/>
          <p:nvPr>
            <p:ph idx="6" type="subTitle"/>
          </p:nvPr>
        </p:nvSpPr>
        <p:spPr>
          <a:xfrm>
            <a:off x="727087" y="3211228"/>
            <a:ext cx="2027400" cy="3771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400"/>
              <a:buFont typeface="Bebas Neue"/>
              <a:buNone/>
              <a:defRPr b="1" sz="2000">
                <a:solidFill>
                  <a:schemeClr val="lt2"/>
                </a:solidFill>
                <a:latin typeface="Alata"/>
                <a:ea typeface="Alata"/>
                <a:cs typeface="Alata"/>
                <a:sym typeface="Alata"/>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0" name="Google Shape;150;p42"/>
          <p:cNvSpPr txBox="1"/>
          <p:nvPr>
            <p:ph idx="7" type="subTitle"/>
          </p:nvPr>
        </p:nvSpPr>
        <p:spPr>
          <a:xfrm>
            <a:off x="6403925" y="1563450"/>
            <a:ext cx="20274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2000">
                <a:solidFill>
                  <a:schemeClr val="lt2"/>
                </a:solidFill>
                <a:latin typeface="Alata"/>
                <a:ea typeface="Alata"/>
                <a:cs typeface="Alata"/>
                <a:sym typeface="Alata"/>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1" name="Google Shape;151;p42"/>
          <p:cNvSpPr txBox="1"/>
          <p:nvPr>
            <p:ph idx="8" type="subTitle"/>
          </p:nvPr>
        </p:nvSpPr>
        <p:spPr>
          <a:xfrm>
            <a:off x="6403925" y="3224103"/>
            <a:ext cx="20274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2000">
                <a:solidFill>
                  <a:schemeClr val="lt2"/>
                </a:solidFill>
                <a:latin typeface="Alata"/>
                <a:ea typeface="Alata"/>
                <a:cs typeface="Alata"/>
                <a:sym typeface="Alata"/>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52" name="Google Shape;152;p42"/>
          <p:cNvGrpSpPr/>
          <p:nvPr/>
        </p:nvGrpSpPr>
        <p:grpSpPr>
          <a:xfrm>
            <a:off x="0" y="-8100"/>
            <a:ext cx="3877400" cy="216375"/>
            <a:chOff x="0" y="-8100"/>
            <a:chExt cx="3877400" cy="216375"/>
          </a:xfrm>
        </p:grpSpPr>
        <p:sp>
          <p:nvSpPr>
            <p:cNvPr id="153" name="Google Shape;153;p42"/>
            <p:cNvSpPr/>
            <p:nvPr/>
          </p:nvSpPr>
          <p:spPr>
            <a:xfrm>
              <a:off x="0" y="-8100"/>
              <a:ext cx="3793725" cy="216375"/>
            </a:xfrm>
            <a:custGeom>
              <a:rect b="b" l="l" r="r" t="t"/>
              <a:pathLst>
                <a:path extrusionOk="0" h="8655" w="151749">
                  <a:moveTo>
                    <a:pt x="0" y="0"/>
                  </a:moveTo>
                  <a:lnTo>
                    <a:pt x="0" y="8654"/>
                  </a:lnTo>
                  <a:lnTo>
                    <a:pt x="147411" y="8654"/>
                  </a:lnTo>
                  <a:lnTo>
                    <a:pt x="151748" y="0"/>
                  </a:ln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42"/>
            <p:cNvSpPr/>
            <p:nvPr/>
          </p:nvSpPr>
          <p:spPr>
            <a:xfrm>
              <a:off x="0" y="138350"/>
              <a:ext cx="3877400" cy="25"/>
            </a:xfrm>
            <a:custGeom>
              <a:rect b="b" l="l" r="r" t="t"/>
              <a:pathLst>
                <a:path extrusionOk="0" fill="none" h="1" w="155096">
                  <a:moveTo>
                    <a:pt x="0" y="0"/>
                  </a:moveTo>
                  <a:lnTo>
                    <a:pt x="155096" y="0"/>
                  </a:lnTo>
                </a:path>
              </a:pathLst>
            </a:custGeom>
            <a:noFill/>
            <a:ln cap="flat" cmpd="sng" w="9525">
              <a:solidFill>
                <a:srgbClr val="FFF6E7"/>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5" name="Google Shape;155;p42"/>
          <p:cNvGrpSpPr/>
          <p:nvPr/>
        </p:nvGrpSpPr>
        <p:grpSpPr>
          <a:xfrm>
            <a:off x="6587375" y="4930168"/>
            <a:ext cx="2556425" cy="216400"/>
            <a:chOff x="6587375" y="4930088"/>
            <a:chExt cx="2556425" cy="216400"/>
          </a:xfrm>
        </p:grpSpPr>
        <p:sp>
          <p:nvSpPr>
            <p:cNvPr id="156" name="Google Shape;156;p42"/>
            <p:cNvSpPr/>
            <p:nvPr/>
          </p:nvSpPr>
          <p:spPr>
            <a:xfrm>
              <a:off x="6671075" y="4930088"/>
              <a:ext cx="2472725" cy="216400"/>
            </a:xfrm>
            <a:custGeom>
              <a:rect b="b" l="l" r="r" t="t"/>
              <a:pathLst>
                <a:path extrusionOk="0" h="8656" w="98909">
                  <a:moveTo>
                    <a:pt x="4356" y="1"/>
                  </a:moveTo>
                  <a:lnTo>
                    <a:pt x="0" y="8655"/>
                  </a:lnTo>
                  <a:lnTo>
                    <a:pt x="98909" y="8655"/>
                  </a:lnTo>
                  <a:lnTo>
                    <a:pt x="98909" y="1"/>
                  </a:ln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42"/>
            <p:cNvSpPr/>
            <p:nvPr/>
          </p:nvSpPr>
          <p:spPr>
            <a:xfrm>
              <a:off x="6587375" y="5000463"/>
              <a:ext cx="2556425" cy="25"/>
            </a:xfrm>
            <a:custGeom>
              <a:rect b="b" l="l" r="r" t="t"/>
              <a:pathLst>
                <a:path extrusionOk="0" fill="none" h="1" w="102257">
                  <a:moveTo>
                    <a:pt x="102257" y="1"/>
                  </a:moveTo>
                  <a:lnTo>
                    <a:pt x="1" y="1"/>
                  </a:lnTo>
                </a:path>
              </a:pathLst>
            </a:custGeom>
            <a:noFill/>
            <a:ln cap="flat" cmpd="sng" w="9525">
              <a:solidFill>
                <a:srgbClr val="FFF6E7"/>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8" name="Google Shape;158;p42"/>
          <p:cNvGrpSpPr/>
          <p:nvPr/>
        </p:nvGrpSpPr>
        <p:grpSpPr>
          <a:xfrm>
            <a:off x="721582" y="4778498"/>
            <a:ext cx="1118640" cy="309161"/>
            <a:chOff x="442475" y="1464800"/>
            <a:chExt cx="1003175" cy="277250"/>
          </a:xfrm>
        </p:grpSpPr>
        <p:sp>
          <p:nvSpPr>
            <p:cNvPr id="159" name="Google Shape;159;p42"/>
            <p:cNvSpPr/>
            <p:nvPr/>
          </p:nvSpPr>
          <p:spPr>
            <a:xfrm>
              <a:off x="1306475" y="1464800"/>
              <a:ext cx="139175" cy="277250"/>
            </a:xfrm>
            <a:custGeom>
              <a:rect b="b" l="l" r="r" t="t"/>
              <a:pathLst>
                <a:path extrusionOk="0" fill="none" h="11090" w="5567">
                  <a:moveTo>
                    <a:pt x="0" y="0"/>
                  </a:moveTo>
                  <a:lnTo>
                    <a:pt x="5567" y="5566"/>
                  </a:lnTo>
                  <a:lnTo>
                    <a:pt x="0"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42"/>
            <p:cNvSpPr/>
            <p:nvPr/>
          </p:nvSpPr>
          <p:spPr>
            <a:xfrm>
              <a:off x="1162925" y="1464800"/>
              <a:ext cx="138100" cy="277250"/>
            </a:xfrm>
            <a:custGeom>
              <a:rect b="b" l="l" r="r" t="t"/>
              <a:pathLst>
                <a:path extrusionOk="0" fill="none" h="11090" w="5524">
                  <a:moveTo>
                    <a:pt x="1" y="0"/>
                  </a:moveTo>
                  <a:lnTo>
                    <a:pt x="5523" y="5566"/>
                  </a:lnTo>
                  <a:lnTo>
                    <a:pt x="1"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42"/>
            <p:cNvSpPr/>
            <p:nvPr/>
          </p:nvSpPr>
          <p:spPr>
            <a:xfrm>
              <a:off x="1018275" y="1464800"/>
              <a:ext cx="138650" cy="277250"/>
            </a:xfrm>
            <a:custGeom>
              <a:rect b="b" l="l" r="r" t="t"/>
              <a:pathLst>
                <a:path extrusionOk="0" fill="none" h="11090" w="5546">
                  <a:moveTo>
                    <a:pt x="1" y="0"/>
                  </a:moveTo>
                  <a:lnTo>
                    <a:pt x="5545" y="5566"/>
                  </a:lnTo>
                  <a:lnTo>
                    <a:pt x="1"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42"/>
            <p:cNvSpPr/>
            <p:nvPr/>
          </p:nvSpPr>
          <p:spPr>
            <a:xfrm>
              <a:off x="874200" y="1464800"/>
              <a:ext cx="139175" cy="277250"/>
            </a:xfrm>
            <a:custGeom>
              <a:rect b="b" l="l" r="r" t="t"/>
              <a:pathLst>
                <a:path extrusionOk="0" fill="none" h="11090" w="5567">
                  <a:moveTo>
                    <a:pt x="0" y="0"/>
                  </a:moveTo>
                  <a:lnTo>
                    <a:pt x="5567" y="5566"/>
                  </a:lnTo>
                  <a:lnTo>
                    <a:pt x="0"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42"/>
            <p:cNvSpPr/>
            <p:nvPr/>
          </p:nvSpPr>
          <p:spPr>
            <a:xfrm>
              <a:off x="730650" y="1464800"/>
              <a:ext cx="138100" cy="277250"/>
            </a:xfrm>
            <a:custGeom>
              <a:rect b="b" l="l" r="r" t="t"/>
              <a:pathLst>
                <a:path extrusionOk="0" fill="none" h="11090" w="5524">
                  <a:moveTo>
                    <a:pt x="1" y="0"/>
                  </a:moveTo>
                  <a:lnTo>
                    <a:pt x="5523" y="5566"/>
                  </a:lnTo>
                  <a:lnTo>
                    <a:pt x="1"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42"/>
            <p:cNvSpPr/>
            <p:nvPr/>
          </p:nvSpPr>
          <p:spPr>
            <a:xfrm>
              <a:off x="586025" y="1464800"/>
              <a:ext cx="139175" cy="277250"/>
            </a:xfrm>
            <a:custGeom>
              <a:rect b="b" l="l" r="r" t="t"/>
              <a:pathLst>
                <a:path extrusionOk="0" fill="none" h="11090" w="5567">
                  <a:moveTo>
                    <a:pt x="0" y="0"/>
                  </a:moveTo>
                  <a:lnTo>
                    <a:pt x="5566" y="5566"/>
                  </a:lnTo>
                  <a:lnTo>
                    <a:pt x="0"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42"/>
            <p:cNvSpPr/>
            <p:nvPr/>
          </p:nvSpPr>
          <p:spPr>
            <a:xfrm>
              <a:off x="442475" y="1464800"/>
              <a:ext cx="138625" cy="277250"/>
            </a:xfrm>
            <a:custGeom>
              <a:rect b="b" l="l" r="r" t="t"/>
              <a:pathLst>
                <a:path extrusionOk="0" fill="none" h="11090" w="5545">
                  <a:moveTo>
                    <a:pt x="0" y="0"/>
                  </a:moveTo>
                  <a:lnTo>
                    <a:pt x="5545" y="5566"/>
                  </a:lnTo>
                  <a:lnTo>
                    <a:pt x="0"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6" name="Google Shape;166;p42"/>
          <p:cNvGrpSpPr/>
          <p:nvPr/>
        </p:nvGrpSpPr>
        <p:grpSpPr>
          <a:xfrm>
            <a:off x="298041" y="547144"/>
            <a:ext cx="81291" cy="986668"/>
            <a:chOff x="452325" y="2475625"/>
            <a:chExt cx="72900" cy="884825"/>
          </a:xfrm>
        </p:grpSpPr>
        <p:sp>
          <p:nvSpPr>
            <p:cNvPr id="167" name="Google Shape;167;p42"/>
            <p:cNvSpPr/>
            <p:nvPr/>
          </p:nvSpPr>
          <p:spPr>
            <a:xfrm>
              <a:off x="452325" y="2475625"/>
              <a:ext cx="72900" cy="72350"/>
            </a:xfrm>
            <a:custGeom>
              <a:rect b="b" l="l" r="r" t="t"/>
              <a:pathLst>
                <a:path extrusionOk="0" h="2894" w="2916">
                  <a:moveTo>
                    <a:pt x="1469" y="0"/>
                  </a:moveTo>
                  <a:cubicBezTo>
                    <a:pt x="658" y="0"/>
                    <a:pt x="1" y="658"/>
                    <a:pt x="1" y="1447"/>
                  </a:cubicBezTo>
                  <a:cubicBezTo>
                    <a:pt x="1" y="2236"/>
                    <a:pt x="658" y="2893"/>
                    <a:pt x="1469" y="2893"/>
                  </a:cubicBezTo>
                  <a:cubicBezTo>
                    <a:pt x="2258" y="2893"/>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42"/>
            <p:cNvSpPr/>
            <p:nvPr/>
          </p:nvSpPr>
          <p:spPr>
            <a:xfrm>
              <a:off x="452325" y="2591225"/>
              <a:ext cx="72900" cy="72900"/>
            </a:xfrm>
            <a:custGeom>
              <a:rect b="b" l="l" r="r" t="t"/>
              <a:pathLst>
                <a:path extrusionOk="0" h="2916" w="2916">
                  <a:moveTo>
                    <a:pt x="1469" y="0"/>
                  </a:moveTo>
                  <a:cubicBezTo>
                    <a:pt x="658" y="0"/>
                    <a:pt x="1" y="658"/>
                    <a:pt x="1" y="1447"/>
                  </a:cubicBezTo>
                  <a:cubicBezTo>
                    <a:pt x="1" y="2258"/>
                    <a:pt x="658" y="2915"/>
                    <a:pt x="1469" y="2915"/>
                  </a:cubicBezTo>
                  <a:cubicBezTo>
                    <a:pt x="2258" y="2915"/>
                    <a:pt x="2915" y="2258"/>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42"/>
            <p:cNvSpPr/>
            <p:nvPr/>
          </p:nvSpPr>
          <p:spPr>
            <a:xfrm>
              <a:off x="452325" y="2707375"/>
              <a:ext cx="72900" cy="72875"/>
            </a:xfrm>
            <a:custGeom>
              <a:rect b="b" l="l" r="r" t="t"/>
              <a:pathLst>
                <a:path extrusionOk="0" h="2915" w="2916">
                  <a:moveTo>
                    <a:pt x="1469" y="0"/>
                  </a:moveTo>
                  <a:cubicBezTo>
                    <a:pt x="658" y="0"/>
                    <a:pt x="1" y="680"/>
                    <a:pt x="1" y="1469"/>
                  </a:cubicBezTo>
                  <a:cubicBezTo>
                    <a:pt x="1" y="2258"/>
                    <a:pt x="658" y="2915"/>
                    <a:pt x="1469" y="2915"/>
                  </a:cubicBezTo>
                  <a:cubicBezTo>
                    <a:pt x="2258" y="2915"/>
                    <a:pt x="2915" y="2258"/>
                    <a:pt x="2915" y="1469"/>
                  </a:cubicBezTo>
                  <a:cubicBezTo>
                    <a:pt x="2915" y="636"/>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42"/>
            <p:cNvSpPr/>
            <p:nvPr/>
          </p:nvSpPr>
          <p:spPr>
            <a:xfrm>
              <a:off x="452325" y="2823525"/>
              <a:ext cx="72900" cy="72350"/>
            </a:xfrm>
            <a:custGeom>
              <a:rect b="b" l="l" r="r" t="t"/>
              <a:pathLst>
                <a:path extrusionOk="0" h="2894" w="2916">
                  <a:moveTo>
                    <a:pt x="1469" y="0"/>
                  </a:moveTo>
                  <a:cubicBezTo>
                    <a:pt x="658" y="0"/>
                    <a:pt x="1" y="658"/>
                    <a:pt x="1" y="1447"/>
                  </a:cubicBezTo>
                  <a:cubicBezTo>
                    <a:pt x="1" y="2236"/>
                    <a:pt x="658" y="2893"/>
                    <a:pt x="1469" y="2893"/>
                  </a:cubicBezTo>
                  <a:cubicBezTo>
                    <a:pt x="2258" y="2893"/>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42"/>
            <p:cNvSpPr/>
            <p:nvPr/>
          </p:nvSpPr>
          <p:spPr>
            <a:xfrm>
              <a:off x="452325" y="2939125"/>
              <a:ext cx="72900" cy="72900"/>
            </a:xfrm>
            <a:custGeom>
              <a:rect b="b" l="l" r="r" t="t"/>
              <a:pathLst>
                <a:path extrusionOk="0" h="2916" w="2916">
                  <a:moveTo>
                    <a:pt x="1469" y="0"/>
                  </a:moveTo>
                  <a:cubicBezTo>
                    <a:pt x="658" y="0"/>
                    <a:pt x="1" y="658"/>
                    <a:pt x="1" y="1447"/>
                  </a:cubicBezTo>
                  <a:cubicBezTo>
                    <a:pt x="1" y="2258"/>
                    <a:pt x="658" y="2915"/>
                    <a:pt x="1469" y="2915"/>
                  </a:cubicBezTo>
                  <a:cubicBezTo>
                    <a:pt x="2258" y="2915"/>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42"/>
            <p:cNvSpPr/>
            <p:nvPr/>
          </p:nvSpPr>
          <p:spPr>
            <a:xfrm>
              <a:off x="452325" y="3055825"/>
              <a:ext cx="72900" cy="72350"/>
            </a:xfrm>
            <a:custGeom>
              <a:rect b="b" l="l" r="r" t="t"/>
              <a:pathLst>
                <a:path extrusionOk="0" h="2894" w="2916">
                  <a:moveTo>
                    <a:pt x="1469" y="0"/>
                  </a:moveTo>
                  <a:cubicBezTo>
                    <a:pt x="658" y="0"/>
                    <a:pt x="1" y="658"/>
                    <a:pt x="1" y="1447"/>
                  </a:cubicBezTo>
                  <a:cubicBezTo>
                    <a:pt x="1" y="2236"/>
                    <a:pt x="658" y="2893"/>
                    <a:pt x="1469" y="2893"/>
                  </a:cubicBezTo>
                  <a:cubicBezTo>
                    <a:pt x="2258" y="2893"/>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42"/>
            <p:cNvSpPr/>
            <p:nvPr/>
          </p:nvSpPr>
          <p:spPr>
            <a:xfrm>
              <a:off x="452325" y="3171425"/>
              <a:ext cx="72900" cy="72350"/>
            </a:xfrm>
            <a:custGeom>
              <a:rect b="b" l="l" r="r" t="t"/>
              <a:pathLst>
                <a:path extrusionOk="0" h="2894" w="2916">
                  <a:moveTo>
                    <a:pt x="1469" y="0"/>
                  </a:moveTo>
                  <a:cubicBezTo>
                    <a:pt x="658" y="0"/>
                    <a:pt x="1" y="658"/>
                    <a:pt x="1" y="1447"/>
                  </a:cubicBezTo>
                  <a:cubicBezTo>
                    <a:pt x="1" y="2236"/>
                    <a:pt x="658" y="2893"/>
                    <a:pt x="1469" y="2893"/>
                  </a:cubicBezTo>
                  <a:cubicBezTo>
                    <a:pt x="2258" y="2893"/>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42"/>
            <p:cNvSpPr/>
            <p:nvPr/>
          </p:nvSpPr>
          <p:spPr>
            <a:xfrm>
              <a:off x="452325" y="3287575"/>
              <a:ext cx="72900" cy="72875"/>
            </a:xfrm>
            <a:custGeom>
              <a:rect b="b" l="l" r="r" t="t"/>
              <a:pathLst>
                <a:path extrusionOk="0" h="2915" w="2916">
                  <a:moveTo>
                    <a:pt x="1469" y="0"/>
                  </a:moveTo>
                  <a:cubicBezTo>
                    <a:pt x="658" y="0"/>
                    <a:pt x="1" y="658"/>
                    <a:pt x="1" y="1447"/>
                  </a:cubicBezTo>
                  <a:cubicBezTo>
                    <a:pt x="1" y="2258"/>
                    <a:pt x="658" y="2915"/>
                    <a:pt x="1469" y="2915"/>
                  </a:cubicBezTo>
                  <a:cubicBezTo>
                    <a:pt x="2258" y="2915"/>
                    <a:pt x="2915" y="2258"/>
                    <a:pt x="2915" y="1447"/>
                  </a:cubicBezTo>
                  <a:cubicBezTo>
                    <a:pt x="2915" y="636"/>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accent5"/>
        </a:solidFill>
      </p:bgPr>
    </p:bg>
    <p:spTree>
      <p:nvGrpSpPr>
        <p:cNvPr id="175" name="Shape 175"/>
        <p:cNvGrpSpPr/>
        <p:nvPr/>
      </p:nvGrpSpPr>
      <p:grpSpPr>
        <a:xfrm>
          <a:off x="0" y="0"/>
          <a:ext cx="0" cy="0"/>
          <a:chOff x="0" y="0"/>
          <a:chExt cx="0" cy="0"/>
        </a:xfrm>
      </p:grpSpPr>
      <p:sp>
        <p:nvSpPr>
          <p:cNvPr id="176" name="Google Shape;176;p4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77" name="Google Shape;177;p43"/>
          <p:cNvSpPr txBox="1"/>
          <p:nvPr>
            <p:ph idx="1" type="body"/>
          </p:nvPr>
        </p:nvSpPr>
        <p:spPr>
          <a:xfrm>
            <a:off x="720000" y="1187601"/>
            <a:ext cx="7704000" cy="3993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Font typeface="Nunito Light"/>
              <a:buChar char="●"/>
              <a:defRPr/>
            </a:lvl1pPr>
            <a:lvl2pPr indent="-304800" lvl="1" marL="914400" algn="l">
              <a:lnSpc>
                <a:spcPct val="100000"/>
              </a:lnSpc>
              <a:spcBef>
                <a:spcPts val="0"/>
              </a:spcBef>
              <a:spcAft>
                <a:spcPts val="0"/>
              </a:spcAft>
              <a:buSzPts val="1200"/>
              <a:buFont typeface="Nunito Light"/>
              <a:buChar char="○"/>
              <a:defRPr/>
            </a:lvl2pPr>
            <a:lvl3pPr indent="-304800" lvl="2" marL="1371600" algn="l">
              <a:lnSpc>
                <a:spcPct val="100000"/>
              </a:lnSpc>
              <a:spcBef>
                <a:spcPts val="0"/>
              </a:spcBef>
              <a:spcAft>
                <a:spcPts val="0"/>
              </a:spcAft>
              <a:buSzPts val="1200"/>
              <a:buFont typeface="Nunito Light"/>
              <a:buChar char="■"/>
              <a:defRPr/>
            </a:lvl3pPr>
            <a:lvl4pPr indent="-304800" lvl="3" marL="1828800" algn="l">
              <a:lnSpc>
                <a:spcPct val="100000"/>
              </a:lnSpc>
              <a:spcBef>
                <a:spcPts val="0"/>
              </a:spcBef>
              <a:spcAft>
                <a:spcPts val="0"/>
              </a:spcAft>
              <a:buSzPts val="1200"/>
              <a:buFont typeface="Nunito Light"/>
              <a:buChar char="●"/>
              <a:defRPr/>
            </a:lvl4pPr>
            <a:lvl5pPr indent="-304800" lvl="4" marL="2286000" algn="l">
              <a:lnSpc>
                <a:spcPct val="100000"/>
              </a:lnSpc>
              <a:spcBef>
                <a:spcPts val="0"/>
              </a:spcBef>
              <a:spcAft>
                <a:spcPts val="0"/>
              </a:spcAft>
              <a:buSzPts val="1200"/>
              <a:buFont typeface="Nunito Light"/>
              <a:buChar char="○"/>
              <a:defRPr/>
            </a:lvl5pPr>
            <a:lvl6pPr indent="-304800" lvl="5" marL="2743200" algn="l">
              <a:lnSpc>
                <a:spcPct val="100000"/>
              </a:lnSpc>
              <a:spcBef>
                <a:spcPts val="0"/>
              </a:spcBef>
              <a:spcAft>
                <a:spcPts val="0"/>
              </a:spcAft>
              <a:buSzPts val="1200"/>
              <a:buFont typeface="Nunito Light"/>
              <a:buChar char="■"/>
              <a:defRPr/>
            </a:lvl6pPr>
            <a:lvl7pPr indent="-304800" lvl="6" marL="3200400" algn="l">
              <a:lnSpc>
                <a:spcPct val="100000"/>
              </a:lnSpc>
              <a:spcBef>
                <a:spcPts val="0"/>
              </a:spcBef>
              <a:spcAft>
                <a:spcPts val="0"/>
              </a:spcAft>
              <a:buSzPts val="1200"/>
              <a:buFont typeface="Nunito Light"/>
              <a:buChar char="●"/>
              <a:defRPr/>
            </a:lvl7pPr>
            <a:lvl8pPr indent="-304800" lvl="7" marL="3657600" algn="l">
              <a:lnSpc>
                <a:spcPct val="100000"/>
              </a:lnSpc>
              <a:spcBef>
                <a:spcPts val="0"/>
              </a:spcBef>
              <a:spcAft>
                <a:spcPts val="0"/>
              </a:spcAft>
              <a:buSzPts val="1200"/>
              <a:buFont typeface="Nunito Light"/>
              <a:buChar char="○"/>
              <a:defRPr/>
            </a:lvl8pPr>
            <a:lvl9pPr indent="-304800" lvl="8" marL="4114800" algn="l">
              <a:lnSpc>
                <a:spcPct val="100000"/>
              </a:lnSpc>
              <a:spcBef>
                <a:spcPts val="0"/>
              </a:spcBef>
              <a:spcAft>
                <a:spcPts val="0"/>
              </a:spcAft>
              <a:buSzPts val="1200"/>
              <a:buFont typeface="Nunito Light"/>
              <a:buChar char="■"/>
              <a:defRPr/>
            </a:lvl9pPr>
          </a:lstStyle>
          <a:p/>
        </p:txBody>
      </p:sp>
      <p:grpSp>
        <p:nvGrpSpPr>
          <p:cNvPr id="178" name="Google Shape;178;p43"/>
          <p:cNvGrpSpPr/>
          <p:nvPr/>
        </p:nvGrpSpPr>
        <p:grpSpPr>
          <a:xfrm>
            <a:off x="8346936" y="2201"/>
            <a:ext cx="796862" cy="208219"/>
            <a:chOff x="8346936" y="2201"/>
            <a:chExt cx="796862" cy="208219"/>
          </a:xfrm>
        </p:grpSpPr>
        <p:sp>
          <p:nvSpPr>
            <p:cNvPr id="179" name="Google Shape;179;p43"/>
            <p:cNvSpPr/>
            <p:nvPr/>
          </p:nvSpPr>
          <p:spPr>
            <a:xfrm>
              <a:off x="8360049" y="2201"/>
              <a:ext cx="783747" cy="208219"/>
            </a:xfrm>
            <a:custGeom>
              <a:rect b="b" l="l" r="r" t="t"/>
              <a:pathLst>
                <a:path extrusionOk="0" h="7383" w="27790">
                  <a:moveTo>
                    <a:pt x="3810" y="0"/>
                  </a:moveTo>
                  <a:lnTo>
                    <a:pt x="0" y="7382"/>
                  </a:lnTo>
                  <a:lnTo>
                    <a:pt x="27789" y="7382"/>
                  </a:lnTo>
                  <a:lnTo>
                    <a:pt x="27789" y="0"/>
                  </a:ln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43"/>
            <p:cNvSpPr/>
            <p:nvPr/>
          </p:nvSpPr>
          <p:spPr>
            <a:xfrm>
              <a:off x="8346936" y="149280"/>
              <a:ext cx="796862" cy="28"/>
            </a:xfrm>
            <a:custGeom>
              <a:rect b="b" l="l" r="r" t="t"/>
              <a:pathLst>
                <a:path extrusionOk="0" fill="none" h="1" w="28255">
                  <a:moveTo>
                    <a:pt x="28254" y="0"/>
                  </a:moveTo>
                  <a:lnTo>
                    <a:pt x="1" y="0"/>
                  </a:lnTo>
                </a:path>
              </a:pathLst>
            </a:custGeom>
            <a:noFill/>
            <a:ln cap="flat" cmpd="sng" w="9525">
              <a:solidFill>
                <a:srgbClr val="FFF6E7"/>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1" name="Google Shape;181;p43"/>
          <p:cNvGrpSpPr/>
          <p:nvPr/>
        </p:nvGrpSpPr>
        <p:grpSpPr>
          <a:xfrm rot="5400000">
            <a:off x="791391" y="-325758"/>
            <a:ext cx="81291" cy="986668"/>
            <a:chOff x="452325" y="2475625"/>
            <a:chExt cx="72900" cy="884825"/>
          </a:xfrm>
        </p:grpSpPr>
        <p:sp>
          <p:nvSpPr>
            <p:cNvPr id="182" name="Google Shape;182;p43"/>
            <p:cNvSpPr/>
            <p:nvPr/>
          </p:nvSpPr>
          <p:spPr>
            <a:xfrm>
              <a:off x="452325" y="2475625"/>
              <a:ext cx="72900" cy="72350"/>
            </a:xfrm>
            <a:custGeom>
              <a:rect b="b" l="l" r="r" t="t"/>
              <a:pathLst>
                <a:path extrusionOk="0" h="2894" w="2916">
                  <a:moveTo>
                    <a:pt x="1469" y="0"/>
                  </a:moveTo>
                  <a:cubicBezTo>
                    <a:pt x="658" y="0"/>
                    <a:pt x="1" y="658"/>
                    <a:pt x="1" y="1447"/>
                  </a:cubicBezTo>
                  <a:cubicBezTo>
                    <a:pt x="1" y="2236"/>
                    <a:pt x="658" y="2893"/>
                    <a:pt x="1469" y="2893"/>
                  </a:cubicBezTo>
                  <a:cubicBezTo>
                    <a:pt x="2258" y="2893"/>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43"/>
            <p:cNvSpPr/>
            <p:nvPr/>
          </p:nvSpPr>
          <p:spPr>
            <a:xfrm>
              <a:off x="452325" y="2591225"/>
              <a:ext cx="72900" cy="72900"/>
            </a:xfrm>
            <a:custGeom>
              <a:rect b="b" l="l" r="r" t="t"/>
              <a:pathLst>
                <a:path extrusionOk="0" h="2916" w="2916">
                  <a:moveTo>
                    <a:pt x="1469" y="0"/>
                  </a:moveTo>
                  <a:cubicBezTo>
                    <a:pt x="658" y="0"/>
                    <a:pt x="1" y="658"/>
                    <a:pt x="1" y="1447"/>
                  </a:cubicBezTo>
                  <a:cubicBezTo>
                    <a:pt x="1" y="2258"/>
                    <a:pt x="658" y="2915"/>
                    <a:pt x="1469" y="2915"/>
                  </a:cubicBezTo>
                  <a:cubicBezTo>
                    <a:pt x="2258" y="2915"/>
                    <a:pt x="2915" y="2258"/>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43"/>
            <p:cNvSpPr/>
            <p:nvPr/>
          </p:nvSpPr>
          <p:spPr>
            <a:xfrm>
              <a:off x="452325" y="2707375"/>
              <a:ext cx="72900" cy="72875"/>
            </a:xfrm>
            <a:custGeom>
              <a:rect b="b" l="l" r="r" t="t"/>
              <a:pathLst>
                <a:path extrusionOk="0" h="2915" w="2916">
                  <a:moveTo>
                    <a:pt x="1469" y="0"/>
                  </a:moveTo>
                  <a:cubicBezTo>
                    <a:pt x="658" y="0"/>
                    <a:pt x="1" y="680"/>
                    <a:pt x="1" y="1469"/>
                  </a:cubicBezTo>
                  <a:cubicBezTo>
                    <a:pt x="1" y="2258"/>
                    <a:pt x="658" y="2915"/>
                    <a:pt x="1469" y="2915"/>
                  </a:cubicBezTo>
                  <a:cubicBezTo>
                    <a:pt x="2258" y="2915"/>
                    <a:pt x="2915" y="2258"/>
                    <a:pt x="2915" y="1469"/>
                  </a:cubicBezTo>
                  <a:cubicBezTo>
                    <a:pt x="2915" y="636"/>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43"/>
            <p:cNvSpPr/>
            <p:nvPr/>
          </p:nvSpPr>
          <p:spPr>
            <a:xfrm>
              <a:off x="452325" y="2823525"/>
              <a:ext cx="72900" cy="72350"/>
            </a:xfrm>
            <a:custGeom>
              <a:rect b="b" l="l" r="r" t="t"/>
              <a:pathLst>
                <a:path extrusionOk="0" h="2894" w="2916">
                  <a:moveTo>
                    <a:pt x="1469" y="0"/>
                  </a:moveTo>
                  <a:cubicBezTo>
                    <a:pt x="658" y="0"/>
                    <a:pt x="1" y="658"/>
                    <a:pt x="1" y="1447"/>
                  </a:cubicBezTo>
                  <a:cubicBezTo>
                    <a:pt x="1" y="2236"/>
                    <a:pt x="658" y="2893"/>
                    <a:pt x="1469" y="2893"/>
                  </a:cubicBezTo>
                  <a:cubicBezTo>
                    <a:pt x="2258" y="2893"/>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43"/>
            <p:cNvSpPr/>
            <p:nvPr/>
          </p:nvSpPr>
          <p:spPr>
            <a:xfrm>
              <a:off x="452325" y="2939125"/>
              <a:ext cx="72900" cy="72900"/>
            </a:xfrm>
            <a:custGeom>
              <a:rect b="b" l="l" r="r" t="t"/>
              <a:pathLst>
                <a:path extrusionOk="0" h="2916" w="2916">
                  <a:moveTo>
                    <a:pt x="1469" y="0"/>
                  </a:moveTo>
                  <a:cubicBezTo>
                    <a:pt x="658" y="0"/>
                    <a:pt x="1" y="658"/>
                    <a:pt x="1" y="1447"/>
                  </a:cubicBezTo>
                  <a:cubicBezTo>
                    <a:pt x="1" y="2258"/>
                    <a:pt x="658" y="2915"/>
                    <a:pt x="1469" y="2915"/>
                  </a:cubicBezTo>
                  <a:cubicBezTo>
                    <a:pt x="2258" y="2915"/>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43"/>
            <p:cNvSpPr/>
            <p:nvPr/>
          </p:nvSpPr>
          <p:spPr>
            <a:xfrm>
              <a:off x="452325" y="3055825"/>
              <a:ext cx="72900" cy="72350"/>
            </a:xfrm>
            <a:custGeom>
              <a:rect b="b" l="l" r="r" t="t"/>
              <a:pathLst>
                <a:path extrusionOk="0" h="2894" w="2916">
                  <a:moveTo>
                    <a:pt x="1469" y="0"/>
                  </a:moveTo>
                  <a:cubicBezTo>
                    <a:pt x="658" y="0"/>
                    <a:pt x="1" y="658"/>
                    <a:pt x="1" y="1447"/>
                  </a:cubicBezTo>
                  <a:cubicBezTo>
                    <a:pt x="1" y="2236"/>
                    <a:pt x="658" y="2893"/>
                    <a:pt x="1469" y="2893"/>
                  </a:cubicBezTo>
                  <a:cubicBezTo>
                    <a:pt x="2258" y="2893"/>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43"/>
            <p:cNvSpPr/>
            <p:nvPr/>
          </p:nvSpPr>
          <p:spPr>
            <a:xfrm>
              <a:off x="452325" y="3171425"/>
              <a:ext cx="72900" cy="72350"/>
            </a:xfrm>
            <a:custGeom>
              <a:rect b="b" l="l" r="r" t="t"/>
              <a:pathLst>
                <a:path extrusionOk="0" h="2894" w="2916">
                  <a:moveTo>
                    <a:pt x="1469" y="0"/>
                  </a:moveTo>
                  <a:cubicBezTo>
                    <a:pt x="658" y="0"/>
                    <a:pt x="1" y="658"/>
                    <a:pt x="1" y="1447"/>
                  </a:cubicBezTo>
                  <a:cubicBezTo>
                    <a:pt x="1" y="2236"/>
                    <a:pt x="658" y="2893"/>
                    <a:pt x="1469" y="2893"/>
                  </a:cubicBezTo>
                  <a:cubicBezTo>
                    <a:pt x="2258" y="2893"/>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43"/>
            <p:cNvSpPr/>
            <p:nvPr/>
          </p:nvSpPr>
          <p:spPr>
            <a:xfrm>
              <a:off x="452325" y="3287575"/>
              <a:ext cx="72900" cy="72875"/>
            </a:xfrm>
            <a:custGeom>
              <a:rect b="b" l="l" r="r" t="t"/>
              <a:pathLst>
                <a:path extrusionOk="0" h="2915" w="2916">
                  <a:moveTo>
                    <a:pt x="1469" y="0"/>
                  </a:moveTo>
                  <a:cubicBezTo>
                    <a:pt x="658" y="0"/>
                    <a:pt x="1" y="658"/>
                    <a:pt x="1" y="1447"/>
                  </a:cubicBezTo>
                  <a:cubicBezTo>
                    <a:pt x="1" y="2258"/>
                    <a:pt x="658" y="2915"/>
                    <a:pt x="1469" y="2915"/>
                  </a:cubicBezTo>
                  <a:cubicBezTo>
                    <a:pt x="2258" y="2915"/>
                    <a:pt x="2915" y="2258"/>
                    <a:pt x="2915" y="1447"/>
                  </a:cubicBezTo>
                  <a:cubicBezTo>
                    <a:pt x="2915" y="636"/>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0" name="Google Shape;190;p43"/>
          <p:cNvGrpSpPr/>
          <p:nvPr/>
        </p:nvGrpSpPr>
        <p:grpSpPr>
          <a:xfrm rot="5400000">
            <a:off x="8271441" y="4478606"/>
            <a:ext cx="81291" cy="986668"/>
            <a:chOff x="452325" y="2475625"/>
            <a:chExt cx="72900" cy="884825"/>
          </a:xfrm>
        </p:grpSpPr>
        <p:sp>
          <p:nvSpPr>
            <p:cNvPr id="191" name="Google Shape;191;p43"/>
            <p:cNvSpPr/>
            <p:nvPr/>
          </p:nvSpPr>
          <p:spPr>
            <a:xfrm>
              <a:off x="452325" y="2475625"/>
              <a:ext cx="72900" cy="72350"/>
            </a:xfrm>
            <a:custGeom>
              <a:rect b="b" l="l" r="r" t="t"/>
              <a:pathLst>
                <a:path extrusionOk="0" h="2894" w="2916">
                  <a:moveTo>
                    <a:pt x="1469" y="0"/>
                  </a:moveTo>
                  <a:cubicBezTo>
                    <a:pt x="658" y="0"/>
                    <a:pt x="1" y="658"/>
                    <a:pt x="1" y="1447"/>
                  </a:cubicBezTo>
                  <a:cubicBezTo>
                    <a:pt x="1" y="2236"/>
                    <a:pt x="658" y="2893"/>
                    <a:pt x="1469" y="2893"/>
                  </a:cubicBezTo>
                  <a:cubicBezTo>
                    <a:pt x="2258" y="2893"/>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43"/>
            <p:cNvSpPr/>
            <p:nvPr/>
          </p:nvSpPr>
          <p:spPr>
            <a:xfrm>
              <a:off x="452325" y="2591225"/>
              <a:ext cx="72900" cy="72900"/>
            </a:xfrm>
            <a:custGeom>
              <a:rect b="b" l="l" r="r" t="t"/>
              <a:pathLst>
                <a:path extrusionOk="0" h="2916" w="2916">
                  <a:moveTo>
                    <a:pt x="1469" y="0"/>
                  </a:moveTo>
                  <a:cubicBezTo>
                    <a:pt x="658" y="0"/>
                    <a:pt x="1" y="658"/>
                    <a:pt x="1" y="1447"/>
                  </a:cubicBezTo>
                  <a:cubicBezTo>
                    <a:pt x="1" y="2258"/>
                    <a:pt x="658" y="2915"/>
                    <a:pt x="1469" y="2915"/>
                  </a:cubicBezTo>
                  <a:cubicBezTo>
                    <a:pt x="2258" y="2915"/>
                    <a:pt x="2915" y="2258"/>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43"/>
            <p:cNvSpPr/>
            <p:nvPr/>
          </p:nvSpPr>
          <p:spPr>
            <a:xfrm>
              <a:off x="452325" y="2707375"/>
              <a:ext cx="72900" cy="72875"/>
            </a:xfrm>
            <a:custGeom>
              <a:rect b="b" l="l" r="r" t="t"/>
              <a:pathLst>
                <a:path extrusionOk="0" h="2915" w="2916">
                  <a:moveTo>
                    <a:pt x="1469" y="0"/>
                  </a:moveTo>
                  <a:cubicBezTo>
                    <a:pt x="658" y="0"/>
                    <a:pt x="1" y="680"/>
                    <a:pt x="1" y="1469"/>
                  </a:cubicBezTo>
                  <a:cubicBezTo>
                    <a:pt x="1" y="2258"/>
                    <a:pt x="658" y="2915"/>
                    <a:pt x="1469" y="2915"/>
                  </a:cubicBezTo>
                  <a:cubicBezTo>
                    <a:pt x="2258" y="2915"/>
                    <a:pt x="2915" y="2258"/>
                    <a:pt x="2915" y="1469"/>
                  </a:cubicBezTo>
                  <a:cubicBezTo>
                    <a:pt x="2915" y="636"/>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43"/>
            <p:cNvSpPr/>
            <p:nvPr/>
          </p:nvSpPr>
          <p:spPr>
            <a:xfrm>
              <a:off x="452325" y="2823525"/>
              <a:ext cx="72900" cy="72350"/>
            </a:xfrm>
            <a:custGeom>
              <a:rect b="b" l="l" r="r" t="t"/>
              <a:pathLst>
                <a:path extrusionOk="0" h="2894" w="2916">
                  <a:moveTo>
                    <a:pt x="1469" y="0"/>
                  </a:moveTo>
                  <a:cubicBezTo>
                    <a:pt x="658" y="0"/>
                    <a:pt x="1" y="658"/>
                    <a:pt x="1" y="1447"/>
                  </a:cubicBezTo>
                  <a:cubicBezTo>
                    <a:pt x="1" y="2236"/>
                    <a:pt x="658" y="2893"/>
                    <a:pt x="1469" y="2893"/>
                  </a:cubicBezTo>
                  <a:cubicBezTo>
                    <a:pt x="2258" y="2893"/>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43"/>
            <p:cNvSpPr/>
            <p:nvPr/>
          </p:nvSpPr>
          <p:spPr>
            <a:xfrm>
              <a:off x="452325" y="2939125"/>
              <a:ext cx="72900" cy="72900"/>
            </a:xfrm>
            <a:custGeom>
              <a:rect b="b" l="l" r="r" t="t"/>
              <a:pathLst>
                <a:path extrusionOk="0" h="2916" w="2916">
                  <a:moveTo>
                    <a:pt x="1469" y="0"/>
                  </a:moveTo>
                  <a:cubicBezTo>
                    <a:pt x="658" y="0"/>
                    <a:pt x="1" y="658"/>
                    <a:pt x="1" y="1447"/>
                  </a:cubicBezTo>
                  <a:cubicBezTo>
                    <a:pt x="1" y="2258"/>
                    <a:pt x="658" y="2915"/>
                    <a:pt x="1469" y="2915"/>
                  </a:cubicBezTo>
                  <a:cubicBezTo>
                    <a:pt x="2258" y="2915"/>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43"/>
            <p:cNvSpPr/>
            <p:nvPr/>
          </p:nvSpPr>
          <p:spPr>
            <a:xfrm>
              <a:off x="452325" y="3055825"/>
              <a:ext cx="72900" cy="72350"/>
            </a:xfrm>
            <a:custGeom>
              <a:rect b="b" l="l" r="r" t="t"/>
              <a:pathLst>
                <a:path extrusionOk="0" h="2894" w="2916">
                  <a:moveTo>
                    <a:pt x="1469" y="0"/>
                  </a:moveTo>
                  <a:cubicBezTo>
                    <a:pt x="658" y="0"/>
                    <a:pt x="1" y="658"/>
                    <a:pt x="1" y="1447"/>
                  </a:cubicBezTo>
                  <a:cubicBezTo>
                    <a:pt x="1" y="2236"/>
                    <a:pt x="658" y="2893"/>
                    <a:pt x="1469" y="2893"/>
                  </a:cubicBezTo>
                  <a:cubicBezTo>
                    <a:pt x="2258" y="2893"/>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43"/>
            <p:cNvSpPr/>
            <p:nvPr/>
          </p:nvSpPr>
          <p:spPr>
            <a:xfrm>
              <a:off x="452325" y="3171425"/>
              <a:ext cx="72900" cy="72350"/>
            </a:xfrm>
            <a:custGeom>
              <a:rect b="b" l="l" r="r" t="t"/>
              <a:pathLst>
                <a:path extrusionOk="0" h="2894" w="2916">
                  <a:moveTo>
                    <a:pt x="1469" y="0"/>
                  </a:moveTo>
                  <a:cubicBezTo>
                    <a:pt x="658" y="0"/>
                    <a:pt x="1" y="658"/>
                    <a:pt x="1" y="1447"/>
                  </a:cubicBezTo>
                  <a:cubicBezTo>
                    <a:pt x="1" y="2236"/>
                    <a:pt x="658" y="2893"/>
                    <a:pt x="1469" y="2893"/>
                  </a:cubicBezTo>
                  <a:cubicBezTo>
                    <a:pt x="2258" y="2893"/>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43"/>
            <p:cNvSpPr/>
            <p:nvPr/>
          </p:nvSpPr>
          <p:spPr>
            <a:xfrm>
              <a:off x="452325" y="3287575"/>
              <a:ext cx="72900" cy="72875"/>
            </a:xfrm>
            <a:custGeom>
              <a:rect b="b" l="l" r="r" t="t"/>
              <a:pathLst>
                <a:path extrusionOk="0" h="2915" w="2916">
                  <a:moveTo>
                    <a:pt x="1469" y="0"/>
                  </a:moveTo>
                  <a:cubicBezTo>
                    <a:pt x="658" y="0"/>
                    <a:pt x="1" y="658"/>
                    <a:pt x="1" y="1447"/>
                  </a:cubicBezTo>
                  <a:cubicBezTo>
                    <a:pt x="1" y="2258"/>
                    <a:pt x="658" y="2915"/>
                    <a:pt x="1469" y="2915"/>
                  </a:cubicBezTo>
                  <a:cubicBezTo>
                    <a:pt x="2258" y="2915"/>
                    <a:pt x="2915" y="2258"/>
                    <a:pt x="2915" y="1447"/>
                  </a:cubicBezTo>
                  <a:cubicBezTo>
                    <a:pt x="2915" y="636"/>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9" name="Google Shape;199;p43"/>
          <p:cNvGrpSpPr/>
          <p:nvPr/>
        </p:nvGrpSpPr>
        <p:grpSpPr>
          <a:xfrm flipH="1" rot="5400000">
            <a:off x="8472147" y="1212177"/>
            <a:ext cx="666551" cy="184521"/>
            <a:chOff x="6639500" y="4097325"/>
            <a:chExt cx="597750" cy="165475"/>
          </a:xfrm>
        </p:grpSpPr>
        <p:sp>
          <p:nvSpPr>
            <p:cNvPr id="200" name="Google Shape;200;p43"/>
            <p:cNvSpPr/>
            <p:nvPr/>
          </p:nvSpPr>
          <p:spPr>
            <a:xfrm>
              <a:off x="6639500" y="4097325"/>
              <a:ext cx="82750" cy="165475"/>
            </a:xfrm>
            <a:custGeom>
              <a:rect b="b" l="l" r="r" t="t"/>
              <a:pathLst>
                <a:path extrusionOk="0" fill="none" h="6619" w="3310">
                  <a:moveTo>
                    <a:pt x="3309" y="6619"/>
                  </a:moveTo>
                  <a:lnTo>
                    <a:pt x="0" y="3310"/>
                  </a:lnTo>
                  <a:lnTo>
                    <a:pt x="3309" y="1"/>
                  </a:lnTo>
                </a:path>
              </a:pathLst>
            </a:custGeom>
            <a:noFill/>
            <a:ln cap="flat" cmpd="sng" w="186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43"/>
            <p:cNvSpPr/>
            <p:nvPr/>
          </p:nvSpPr>
          <p:spPr>
            <a:xfrm>
              <a:off x="6724950" y="4097325"/>
              <a:ext cx="82775" cy="165475"/>
            </a:xfrm>
            <a:custGeom>
              <a:rect b="b" l="l" r="r" t="t"/>
              <a:pathLst>
                <a:path extrusionOk="0" fill="none" h="6619" w="3311">
                  <a:moveTo>
                    <a:pt x="3310" y="6619"/>
                  </a:moveTo>
                  <a:lnTo>
                    <a:pt x="1" y="3310"/>
                  </a:lnTo>
                  <a:lnTo>
                    <a:pt x="3310" y="1"/>
                  </a:lnTo>
                </a:path>
              </a:pathLst>
            </a:custGeom>
            <a:noFill/>
            <a:ln cap="flat" cmpd="sng" w="186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43"/>
            <p:cNvSpPr/>
            <p:nvPr/>
          </p:nvSpPr>
          <p:spPr>
            <a:xfrm>
              <a:off x="6811525" y="4097325"/>
              <a:ext cx="82750" cy="165475"/>
            </a:xfrm>
            <a:custGeom>
              <a:rect b="b" l="l" r="r" t="t"/>
              <a:pathLst>
                <a:path extrusionOk="0" fill="none" h="6619" w="3310">
                  <a:moveTo>
                    <a:pt x="3310" y="6619"/>
                  </a:moveTo>
                  <a:lnTo>
                    <a:pt x="0" y="3310"/>
                  </a:lnTo>
                  <a:lnTo>
                    <a:pt x="3310" y="1"/>
                  </a:lnTo>
                </a:path>
              </a:pathLst>
            </a:custGeom>
            <a:noFill/>
            <a:ln cap="flat" cmpd="sng" w="186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43"/>
            <p:cNvSpPr/>
            <p:nvPr/>
          </p:nvSpPr>
          <p:spPr>
            <a:xfrm>
              <a:off x="6897000" y="4097325"/>
              <a:ext cx="82750" cy="165475"/>
            </a:xfrm>
            <a:custGeom>
              <a:rect b="b" l="l" r="r" t="t"/>
              <a:pathLst>
                <a:path extrusionOk="0" fill="none" h="6619" w="3310">
                  <a:moveTo>
                    <a:pt x="3309" y="6619"/>
                  </a:moveTo>
                  <a:lnTo>
                    <a:pt x="0" y="3310"/>
                  </a:lnTo>
                  <a:lnTo>
                    <a:pt x="3309" y="1"/>
                  </a:lnTo>
                </a:path>
              </a:pathLst>
            </a:custGeom>
            <a:noFill/>
            <a:ln cap="flat" cmpd="sng" w="186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43"/>
            <p:cNvSpPr/>
            <p:nvPr/>
          </p:nvSpPr>
          <p:spPr>
            <a:xfrm>
              <a:off x="6983000" y="4097325"/>
              <a:ext cx="82225" cy="165475"/>
            </a:xfrm>
            <a:custGeom>
              <a:rect b="b" l="l" r="r" t="t"/>
              <a:pathLst>
                <a:path extrusionOk="0" fill="none" h="6619" w="3289">
                  <a:moveTo>
                    <a:pt x="3288" y="6619"/>
                  </a:moveTo>
                  <a:lnTo>
                    <a:pt x="1" y="3310"/>
                  </a:lnTo>
                  <a:lnTo>
                    <a:pt x="3288" y="1"/>
                  </a:lnTo>
                </a:path>
              </a:pathLst>
            </a:custGeom>
            <a:noFill/>
            <a:ln cap="flat" cmpd="sng" w="186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43"/>
            <p:cNvSpPr/>
            <p:nvPr/>
          </p:nvSpPr>
          <p:spPr>
            <a:xfrm>
              <a:off x="7069025" y="4097325"/>
              <a:ext cx="82750" cy="165475"/>
            </a:xfrm>
            <a:custGeom>
              <a:rect b="b" l="l" r="r" t="t"/>
              <a:pathLst>
                <a:path extrusionOk="0" fill="none" h="6619" w="3310">
                  <a:moveTo>
                    <a:pt x="3310" y="6619"/>
                  </a:moveTo>
                  <a:lnTo>
                    <a:pt x="1" y="3310"/>
                  </a:lnTo>
                  <a:lnTo>
                    <a:pt x="3310" y="1"/>
                  </a:lnTo>
                </a:path>
              </a:pathLst>
            </a:custGeom>
            <a:noFill/>
            <a:ln cap="flat" cmpd="sng" w="186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43"/>
            <p:cNvSpPr/>
            <p:nvPr/>
          </p:nvSpPr>
          <p:spPr>
            <a:xfrm>
              <a:off x="7154500" y="4097325"/>
              <a:ext cx="82750" cy="165475"/>
            </a:xfrm>
            <a:custGeom>
              <a:rect b="b" l="l" r="r" t="t"/>
              <a:pathLst>
                <a:path extrusionOk="0" fill="none" h="6619" w="3310">
                  <a:moveTo>
                    <a:pt x="3309" y="6619"/>
                  </a:moveTo>
                  <a:lnTo>
                    <a:pt x="0" y="3310"/>
                  </a:lnTo>
                  <a:lnTo>
                    <a:pt x="3309" y="1"/>
                  </a:lnTo>
                </a:path>
              </a:pathLst>
            </a:custGeom>
            <a:noFill/>
            <a:ln cap="flat" cmpd="sng" w="186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7" name="Google Shape;207;p43"/>
          <p:cNvGrpSpPr/>
          <p:nvPr/>
        </p:nvGrpSpPr>
        <p:grpSpPr>
          <a:xfrm>
            <a:off x="0" y="4933075"/>
            <a:ext cx="3481017" cy="210425"/>
            <a:chOff x="0" y="4933075"/>
            <a:chExt cx="3481017" cy="210425"/>
          </a:xfrm>
        </p:grpSpPr>
        <p:sp>
          <p:nvSpPr>
            <p:cNvPr id="208" name="Google Shape;208;p43"/>
            <p:cNvSpPr/>
            <p:nvPr/>
          </p:nvSpPr>
          <p:spPr>
            <a:xfrm>
              <a:off x="0" y="4933075"/>
              <a:ext cx="3399682" cy="210425"/>
            </a:xfrm>
            <a:custGeom>
              <a:rect b="b" l="l" r="r" t="t"/>
              <a:pathLst>
                <a:path extrusionOk="0" h="6931" w="111979">
                  <a:moveTo>
                    <a:pt x="0" y="1"/>
                  </a:moveTo>
                  <a:lnTo>
                    <a:pt x="0" y="6930"/>
                  </a:lnTo>
                  <a:lnTo>
                    <a:pt x="108502" y="6930"/>
                  </a:lnTo>
                  <a:lnTo>
                    <a:pt x="111978" y="1"/>
                  </a:ln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43"/>
            <p:cNvSpPr/>
            <p:nvPr/>
          </p:nvSpPr>
          <p:spPr>
            <a:xfrm>
              <a:off x="0" y="5075158"/>
              <a:ext cx="3481017" cy="30"/>
            </a:xfrm>
            <a:custGeom>
              <a:rect b="b" l="l" r="r" t="t"/>
              <a:pathLst>
                <a:path extrusionOk="0" fill="none" h="1" w="114658">
                  <a:moveTo>
                    <a:pt x="0" y="0"/>
                  </a:moveTo>
                  <a:lnTo>
                    <a:pt x="114657" y="0"/>
                  </a:lnTo>
                </a:path>
              </a:pathLst>
            </a:custGeom>
            <a:noFill/>
            <a:ln cap="flat" cmpd="sng" w="9525">
              <a:solidFill>
                <a:srgbClr val="FFF6E7"/>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accent5"/>
        </a:solidFill>
      </p:bgPr>
    </p:bg>
    <p:spTree>
      <p:nvGrpSpPr>
        <p:cNvPr id="210" name="Shape 210"/>
        <p:cNvGrpSpPr/>
        <p:nvPr/>
      </p:nvGrpSpPr>
      <p:grpSpPr>
        <a:xfrm>
          <a:off x="0" y="0"/>
          <a:ext cx="0" cy="0"/>
          <a:chOff x="0" y="0"/>
          <a:chExt cx="0" cy="0"/>
        </a:xfrm>
      </p:grpSpPr>
      <p:sp>
        <p:nvSpPr>
          <p:cNvPr id="211" name="Google Shape;211;p4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12" name="Google Shape;212;p44"/>
          <p:cNvSpPr txBox="1"/>
          <p:nvPr>
            <p:ph idx="1" type="subTitle"/>
          </p:nvPr>
        </p:nvSpPr>
        <p:spPr>
          <a:xfrm>
            <a:off x="5913849" y="2206105"/>
            <a:ext cx="2505600" cy="175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13" name="Google Shape;213;p44"/>
          <p:cNvSpPr txBox="1"/>
          <p:nvPr>
            <p:ph idx="2" type="subTitle"/>
          </p:nvPr>
        </p:nvSpPr>
        <p:spPr>
          <a:xfrm>
            <a:off x="724775" y="2206105"/>
            <a:ext cx="2505600" cy="175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14" name="Google Shape;214;p44"/>
          <p:cNvSpPr txBox="1"/>
          <p:nvPr>
            <p:ph idx="3" type="subTitle"/>
          </p:nvPr>
        </p:nvSpPr>
        <p:spPr>
          <a:xfrm>
            <a:off x="724775" y="1771890"/>
            <a:ext cx="2505600" cy="558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2000">
                <a:solidFill>
                  <a:schemeClr val="lt2"/>
                </a:solidFill>
                <a:latin typeface="Alata"/>
                <a:ea typeface="Alata"/>
                <a:cs typeface="Alata"/>
                <a:sym typeface="Alata"/>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5" name="Google Shape;215;p44"/>
          <p:cNvSpPr txBox="1"/>
          <p:nvPr>
            <p:ph idx="4" type="subTitle"/>
          </p:nvPr>
        </p:nvSpPr>
        <p:spPr>
          <a:xfrm>
            <a:off x="5913850" y="1771890"/>
            <a:ext cx="2505600" cy="558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2000">
                <a:solidFill>
                  <a:schemeClr val="lt2"/>
                </a:solidFill>
                <a:latin typeface="Alata"/>
                <a:ea typeface="Alata"/>
                <a:cs typeface="Alata"/>
                <a:sym typeface="Alata"/>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216" name="Google Shape;216;p44"/>
          <p:cNvGrpSpPr/>
          <p:nvPr/>
        </p:nvGrpSpPr>
        <p:grpSpPr>
          <a:xfrm>
            <a:off x="8346936" y="2201"/>
            <a:ext cx="796862" cy="208219"/>
            <a:chOff x="8346936" y="2201"/>
            <a:chExt cx="796862" cy="208219"/>
          </a:xfrm>
        </p:grpSpPr>
        <p:sp>
          <p:nvSpPr>
            <p:cNvPr id="217" name="Google Shape;217;p44"/>
            <p:cNvSpPr/>
            <p:nvPr/>
          </p:nvSpPr>
          <p:spPr>
            <a:xfrm>
              <a:off x="8360049" y="2201"/>
              <a:ext cx="783747" cy="208219"/>
            </a:xfrm>
            <a:custGeom>
              <a:rect b="b" l="l" r="r" t="t"/>
              <a:pathLst>
                <a:path extrusionOk="0" h="7383" w="27790">
                  <a:moveTo>
                    <a:pt x="3810" y="0"/>
                  </a:moveTo>
                  <a:lnTo>
                    <a:pt x="0" y="7382"/>
                  </a:lnTo>
                  <a:lnTo>
                    <a:pt x="27789" y="7382"/>
                  </a:lnTo>
                  <a:lnTo>
                    <a:pt x="27789" y="0"/>
                  </a:ln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44"/>
            <p:cNvSpPr/>
            <p:nvPr/>
          </p:nvSpPr>
          <p:spPr>
            <a:xfrm>
              <a:off x="8346936" y="149280"/>
              <a:ext cx="796862" cy="28"/>
            </a:xfrm>
            <a:custGeom>
              <a:rect b="b" l="l" r="r" t="t"/>
              <a:pathLst>
                <a:path extrusionOk="0" fill="none" h="1" w="28255">
                  <a:moveTo>
                    <a:pt x="28254" y="0"/>
                  </a:moveTo>
                  <a:lnTo>
                    <a:pt x="1" y="0"/>
                  </a:lnTo>
                </a:path>
              </a:pathLst>
            </a:custGeom>
            <a:noFill/>
            <a:ln cap="flat" cmpd="sng" w="9525">
              <a:solidFill>
                <a:srgbClr val="FFF6E7"/>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9" name="Google Shape;219;p44"/>
          <p:cNvGrpSpPr/>
          <p:nvPr/>
        </p:nvGrpSpPr>
        <p:grpSpPr>
          <a:xfrm>
            <a:off x="8764168" y="539490"/>
            <a:ext cx="82490" cy="1001973"/>
            <a:chOff x="7173675" y="1384800"/>
            <a:chExt cx="73975" cy="898550"/>
          </a:xfrm>
        </p:grpSpPr>
        <p:sp>
          <p:nvSpPr>
            <p:cNvPr id="220" name="Google Shape;220;p44"/>
            <p:cNvSpPr/>
            <p:nvPr/>
          </p:nvSpPr>
          <p:spPr>
            <a:xfrm>
              <a:off x="7173675" y="1384800"/>
              <a:ext cx="73975" cy="74000"/>
            </a:xfrm>
            <a:custGeom>
              <a:rect b="b" l="l" r="r" t="t"/>
              <a:pathLst>
                <a:path extrusionOk="0" h="2960" w="2959">
                  <a:moveTo>
                    <a:pt x="1469" y="0"/>
                  </a:moveTo>
                  <a:cubicBezTo>
                    <a:pt x="658" y="0"/>
                    <a:pt x="0" y="658"/>
                    <a:pt x="0" y="1469"/>
                  </a:cubicBezTo>
                  <a:cubicBezTo>
                    <a:pt x="0" y="2302"/>
                    <a:pt x="658" y="2959"/>
                    <a:pt x="1469" y="2959"/>
                  </a:cubicBezTo>
                  <a:cubicBezTo>
                    <a:pt x="2301" y="2959"/>
                    <a:pt x="2959" y="2302"/>
                    <a:pt x="2959" y="1469"/>
                  </a:cubicBezTo>
                  <a:cubicBezTo>
                    <a:pt x="2959" y="658"/>
                    <a:pt x="2301"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44"/>
            <p:cNvSpPr/>
            <p:nvPr/>
          </p:nvSpPr>
          <p:spPr>
            <a:xfrm>
              <a:off x="7173675" y="1502600"/>
              <a:ext cx="73975" cy="73975"/>
            </a:xfrm>
            <a:custGeom>
              <a:rect b="b" l="l" r="r" t="t"/>
              <a:pathLst>
                <a:path extrusionOk="0" h="2959" w="2959">
                  <a:moveTo>
                    <a:pt x="1469" y="0"/>
                  </a:moveTo>
                  <a:cubicBezTo>
                    <a:pt x="658" y="0"/>
                    <a:pt x="0" y="658"/>
                    <a:pt x="0" y="1469"/>
                  </a:cubicBezTo>
                  <a:cubicBezTo>
                    <a:pt x="0" y="2301"/>
                    <a:pt x="658" y="2959"/>
                    <a:pt x="1469" y="2959"/>
                  </a:cubicBezTo>
                  <a:cubicBezTo>
                    <a:pt x="2301" y="2959"/>
                    <a:pt x="2959" y="2301"/>
                    <a:pt x="2959" y="1469"/>
                  </a:cubicBezTo>
                  <a:cubicBezTo>
                    <a:pt x="2959" y="658"/>
                    <a:pt x="2301"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44"/>
            <p:cNvSpPr/>
            <p:nvPr/>
          </p:nvSpPr>
          <p:spPr>
            <a:xfrm>
              <a:off x="7173675" y="1619850"/>
              <a:ext cx="73975" cy="74525"/>
            </a:xfrm>
            <a:custGeom>
              <a:rect b="b" l="l" r="r" t="t"/>
              <a:pathLst>
                <a:path extrusionOk="0" h="2981" w="2959">
                  <a:moveTo>
                    <a:pt x="1469" y="0"/>
                  </a:moveTo>
                  <a:cubicBezTo>
                    <a:pt x="658" y="0"/>
                    <a:pt x="0" y="679"/>
                    <a:pt x="0" y="1490"/>
                  </a:cubicBezTo>
                  <a:cubicBezTo>
                    <a:pt x="0" y="2323"/>
                    <a:pt x="658" y="2980"/>
                    <a:pt x="1469" y="2980"/>
                  </a:cubicBezTo>
                  <a:cubicBezTo>
                    <a:pt x="2301" y="2980"/>
                    <a:pt x="2959" y="2323"/>
                    <a:pt x="2959" y="1490"/>
                  </a:cubicBezTo>
                  <a:cubicBezTo>
                    <a:pt x="2959" y="679"/>
                    <a:pt x="2301"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44"/>
            <p:cNvSpPr/>
            <p:nvPr/>
          </p:nvSpPr>
          <p:spPr>
            <a:xfrm>
              <a:off x="7173675" y="1738175"/>
              <a:ext cx="73975" cy="74000"/>
            </a:xfrm>
            <a:custGeom>
              <a:rect b="b" l="l" r="r" t="t"/>
              <a:pathLst>
                <a:path extrusionOk="0" h="2960" w="2959">
                  <a:moveTo>
                    <a:pt x="1469" y="1"/>
                  </a:moveTo>
                  <a:cubicBezTo>
                    <a:pt x="658" y="1"/>
                    <a:pt x="0" y="658"/>
                    <a:pt x="0" y="1469"/>
                  </a:cubicBezTo>
                  <a:cubicBezTo>
                    <a:pt x="0" y="2302"/>
                    <a:pt x="658" y="2959"/>
                    <a:pt x="1469" y="2959"/>
                  </a:cubicBezTo>
                  <a:cubicBezTo>
                    <a:pt x="2301" y="2959"/>
                    <a:pt x="2959" y="2302"/>
                    <a:pt x="2959" y="1469"/>
                  </a:cubicBezTo>
                  <a:cubicBezTo>
                    <a:pt x="2959" y="658"/>
                    <a:pt x="2301" y="1"/>
                    <a:pt x="1469" y="1"/>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44"/>
            <p:cNvSpPr/>
            <p:nvPr/>
          </p:nvSpPr>
          <p:spPr>
            <a:xfrm>
              <a:off x="7173675" y="1855975"/>
              <a:ext cx="73975" cy="73975"/>
            </a:xfrm>
            <a:custGeom>
              <a:rect b="b" l="l" r="r" t="t"/>
              <a:pathLst>
                <a:path extrusionOk="0" h="2959" w="2959">
                  <a:moveTo>
                    <a:pt x="1469" y="0"/>
                  </a:moveTo>
                  <a:cubicBezTo>
                    <a:pt x="658" y="0"/>
                    <a:pt x="0" y="658"/>
                    <a:pt x="0" y="1469"/>
                  </a:cubicBezTo>
                  <a:cubicBezTo>
                    <a:pt x="0" y="2301"/>
                    <a:pt x="658" y="2959"/>
                    <a:pt x="1469" y="2959"/>
                  </a:cubicBezTo>
                  <a:cubicBezTo>
                    <a:pt x="2301" y="2959"/>
                    <a:pt x="2959" y="2301"/>
                    <a:pt x="2959" y="1469"/>
                  </a:cubicBezTo>
                  <a:cubicBezTo>
                    <a:pt x="2959" y="658"/>
                    <a:pt x="2301"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44"/>
            <p:cNvSpPr/>
            <p:nvPr/>
          </p:nvSpPr>
          <p:spPr>
            <a:xfrm>
              <a:off x="7173675" y="1973225"/>
              <a:ext cx="73975" cy="74525"/>
            </a:xfrm>
            <a:custGeom>
              <a:rect b="b" l="l" r="r" t="t"/>
              <a:pathLst>
                <a:path extrusionOk="0" h="2981" w="2959">
                  <a:moveTo>
                    <a:pt x="1469" y="0"/>
                  </a:moveTo>
                  <a:cubicBezTo>
                    <a:pt x="658" y="0"/>
                    <a:pt x="0" y="680"/>
                    <a:pt x="0" y="1490"/>
                  </a:cubicBezTo>
                  <a:cubicBezTo>
                    <a:pt x="0" y="2323"/>
                    <a:pt x="658" y="2981"/>
                    <a:pt x="1469" y="2981"/>
                  </a:cubicBezTo>
                  <a:cubicBezTo>
                    <a:pt x="2301" y="2981"/>
                    <a:pt x="2959" y="2323"/>
                    <a:pt x="2959" y="1490"/>
                  </a:cubicBezTo>
                  <a:cubicBezTo>
                    <a:pt x="2959" y="680"/>
                    <a:pt x="2301" y="22"/>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44"/>
            <p:cNvSpPr/>
            <p:nvPr/>
          </p:nvSpPr>
          <p:spPr>
            <a:xfrm>
              <a:off x="7173675" y="2091550"/>
              <a:ext cx="73975" cy="74000"/>
            </a:xfrm>
            <a:custGeom>
              <a:rect b="b" l="l" r="r" t="t"/>
              <a:pathLst>
                <a:path extrusionOk="0" h="2960" w="2959">
                  <a:moveTo>
                    <a:pt x="1469" y="1"/>
                  </a:moveTo>
                  <a:cubicBezTo>
                    <a:pt x="658" y="1"/>
                    <a:pt x="0" y="658"/>
                    <a:pt x="0" y="1469"/>
                  </a:cubicBezTo>
                  <a:cubicBezTo>
                    <a:pt x="0" y="2302"/>
                    <a:pt x="658" y="2959"/>
                    <a:pt x="1469" y="2959"/>
                  </a:cubicBezTo>
                  <a:cubicBezTo>
                    <a:pt x="2301" y="2959"/>
                    <a:pt x="2959" y="2302"/>
                    <a:pt x="2959" y="1469"/>
                  </a:cubicBezTo>
                  <a:cubicBezTo>
                    <a:pt x="2959" y="658"/>
                    <a:pt x="2301" y="1"/>
                    <a:pt x="1469" y="1"/>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44"/>
            <p:cNvSpPr/>
            <p:nvPr/>
          </p:nvSpPr>
          <p:spPr>
            <a:xfrm>
              <a:off x="7173675" y="2209350"/>
              <a:ext cx="73975" cy="74000"/>
            </a:xfrm>
            <a:custGeom>
              <a:rect b="b" l="l" r="r" t="t"/>
              <a:pathLst>
                <a:path extrusionOk="0" h="2960" w="2959">
                  <a:moveTo>
                    <a:pt x="1469" y="1"/>
                  </a:moveTo>
                  <a:cubicBezTo>
                    <a:pt x="658" y="1"/>
                    <a:pt x="0" y="658"/>
                    <a:pt x="0" y="1469"/>
                  </a:cubicBezTo>
                  <a:cubicBezTo>
                    <a:pt x="0" y="2302"/>
                    <a:pt x="658" y="2959"/>
                    <a:pt x="1469" y="2959"/>
                  </a:cubicBezTo>
                  <a:cubicBezTo>
                    <a:pt x="2301" y="2959"/>
                    <a:pt x="2959" y="2302"/>
                    <a:pt x="2959" y="1469"/>
                  </a:cubicBezTo>
                  <a:cubicBezTo>
                    <a:pt x="2959" y="658"/>
                    <a:pt x="2301" y="1"/>
                    <a:pt x="1469" y="1"/>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8" name="Google Shape;228;p44"/>
          <p:cNvGrpSpPr/>
          <p:nvPr/>
        </p:nvGrpSpPr>
        <p:grpSpPr>
          <a:xfrm>
            <a:off x="7305357" y="4778498"/>
            <a:ext cx="1118640" cy="309161"/>
            <a:chOff x="442475" y="1464800"/>
            <a:chExt cx="1003175" cy="277250"/>
          </a:xfrm>
        </p:grpSpPr>
        <p:sp>
          <p:nvSpPr>
            <p:cNvPr id="229" name="Google Shape;229;p44"/>
            <p:cNvSpPr/>
            <p:nvPr/>
          </p:nvSpPr>
          <p:spPr>
            <a:xfrm>
              <a:off x="1306475" y="1464800"/>
              <a:ext cx="139175" cy="277250"/>
            </a:xfrm>
            <a:custGeom>
              <a:rect b="b" l="l" r="r" t="t"/>
              <a:pathLst>
                <a:path extrusionOk="0" fill="none" h="11090" w="5567">
                  <a:moveTo>
                    <a:pt x="0" y="0"/>
                  </a:moveTo>
                  <a:lnTo>
                    <a:pt x="5567" y="5566"/>
                  </a:lnTo>
                  <a:lnTo>
                    <a:pt x="0"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44"/>
            <p:cNvSpPr/>
            <p:nvPr/>
          </p:nvSpPr>
          <p:spPr>
            <a:xfrm>
              <a:off x="1162925" y="1464800"/>
              <a:ext cx="138100" cy="277250"/>
            </a:xfrm>
            <a:custGeom>
              <a:rect b="b" l="l" r="r" t="t"/>
              <a:pathLst>
                <a:path extrusionOk="0" fill="none" h="11090" w="5524">
                  <a:moveTo>
                    <a:pt x="1" y="0"/>
                  </a:moveTo>
                  <a:lnTo>
                    <a:pt x="5523" y="5566"/>
                  </a:lnTo>
                  <a:lnTo>
                    <a:pt x="1"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44"/>
            <p:cNvSpPr/>
            <p:nvPr/>
          </p:nvSpPr>
          <p:spPr>
            <a:xfrm>
              <a:off x="1018275" y="1464800"/>
              <a:ext cx="138650" cy="277250"/>
            </a:xfrm>
            <a:custGeom>
              <a:rect b="b" l="l" r="r" t="t"/>
              <a:pathLst>
                <a:path extrusionOk="0" fill="none" h="11090" w="5546">
                  <a:moveTo>
                    <a:pt x="1" y="0"/>
                  </a:moveTo>
                  <a:lnTo>
                    <a:pt x="5545" y="5566"/>
                  </a:lnTo>
                  <a:lnTo>
                    <a:pt x="1"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44"/>
            <p:cNvSpPr/>
            <p:nvPr/>
          </p:nvSpPr>
          <p:spPr>
            <a:xfrm>
              <a:off x="874200" y="1464800"/>
              <a:ext cx="139175" cy="277250"/>
            </a:xfrm>
            <a:custGeom>
              <a:rect b="b" l="l" r="r" t="t"/>
              <a:pathLst>
                <a:path extrusionOk="0" fill="none" h="11090" w="5567">
                  <a:moveTo>
                    <a:pt x="0" y="0"/>
                  </a:moveTo>
                  <a:lnTo>
                    <a:pt x="5567" y="5566"/>
                  </a:lnTo>
                  <a:lnTo>
                    <a:pt x="0"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44"/>
            <p:cNvSpPr/>
            <p:nvPr/>
          </p:nvSpPr>
          <p:spPr>
            <a:xfrm>
              <a:off x="730650" y="1464800"/>
              <a:ext cx="138100" cy="277250"/>
            </a:xfrm>
            <a:custGeom>
              <a:rect b="b" l="l" r="r" t="t"/>
              <a:pathLst>
                <a:path extrusionOk="0" fill="none" h="11090" w="5524">
                  <a:moveTo>
                    <a:pt x="1" y="0"/>
                  </a:moveTo>
                  <a:lnTo>
                    <a:pt x="5523" y="5566"/>
                  </a:lnTo>
                  <a:lnTo>
                    <a:pt x="1"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44"/>
            <p:cNvSpPr/>
            <p:nvPr/>
          </p:nvSpPr>
          <p:spPr>
            <a:xfrm>
              <a:off x="586025" y="1464800"/>
              <a:ext cx="139175" cy="277250"/>
            </a:xfrm>
            <a:custGeom>
              <a:rect b="b" l="l" r="r" t="t"/>
              <a:pathLst>
                <a:path extrusionOk="0" fill="none" h="11090" w="5567">
                  <a:moveTo>
                    <a:pt x="0" y="0"/>
                  </a:moveTo>
                  <a:lnTo>
                    <a:pt x="5566" y="5566"/>
                  </a:lnTo>
                  <a:lnTo>
                    <a:pt x="0"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44"/>
            <p:cNvSpPr/>
            <p:nvPr/>
          </p:nvSpPr>
          <p:spPr>
            <a:xfrm>
              <a:off x="442475" y="1464800"/>
              <a:ext cx="138625" cy="277250"/>
            </a:xfrm>
            <a:custGeom>
              <a:rect b="b" l="l" r="r" t="t"/>
              <a:pathLst>
                <a:path extrusionOk="0" fill="none" h="11090" w="5545">
                  <a:moveTo>
                    <a:pt x="0" y="0"/>
                  </a:moveTo>
                  <a:lnTo>
                    <a:pt x="5545" y="5566"/>
                  </a:lnTo>
                  <a:lnTo>
                    <a:pt x="0"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6" name="Google Shape;236;p44"/>
          <p:cNvGrpSpPr/>
          <p:nvPr/>
        </p:nvGrpSpPr>
        <p:grpSpPr>
          <a:xfrm>
            <a:off x="0" y="4933075"/>
            <a:ext cx="3481017" cy="210425"/>
            <a:chOff x="0" y="4933075"/>
            <a:chExt cx="3481017" cy="210425"/>
          </a:xfrm>
        </p:grpSpPr>
        <p:sp>
          <p:nvSpPr>
            <p:cNvPr id="237" name="Google Shape;237;p44"/>
            <p:cNvSpPr/>
            <p:nvPr/>
          </p:nvSpPr>
          <p:spPr>
            <a:xfrm>
              <a:off x="0" y="4933075"/>
              <a:ext cx="3399682" cy="210425"/>
            </a:xfrm>
            <a:custGeom>
              <a:rect b="b" l="l" r="r" t="t"/>
              <a:pathLst>
                <a:path extrusionOk="0" h="6931" w="111979">
                  <a:moveTo>
                    <a:pt x="0" y="1"/>
                  </a:moveTo>
                  <a:lnTo>
                    <a:pt x="0" y="6930"/>
                  </a:lnTo>
                  <a:lnTo>
                    <a:pt x="108502" y="6930"/>
                  </a:lnTo>
                  <a:lnTo>
                    <a:pt x="111978" y="1"/>
                  </a:ln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44"/>
            <p:cNvSpPr/>
            <p:nvPr/>
          </p:nvSpPr>
          <p:spPr>
            <a:xfrm>
              <a:off x="0" y="5075158"/>
              <a:ext cx="3481017" cy="30"/>
            </a:xfrm>
            <a:custGeom>
              <a:rect b="b" l="l" r="r" t="t"/>
              <a:pathLst>
                <a:path extrusionOk="0" fill="none" h="1" w="114658">
                  <a:moveTo>
                    <a:pt x="0" y="0"/>
                  </a:moveTo>
                  <a:lnTo>
                    <a:pt x="114657" y="0"/>
                  </a:lnTo>
                </a:path>
              </a:pathLst>
            </a:custGeom>
            <a:noFill/>
            <a:ln cap="flat" cmpd="sng" w="9525">
              <a:solidFill>
                <a:srgbClr val="FFF6E7"/>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bg>
      <p:bgPr>
        <a:solidFill>
          <a:schemeClr val="accent5"/>
        </a:solidFill>
      </p:bgPr>
    </p:bg>
    <p:spTree>
      <p:nvGrpSpPr>
        <p:cNvPr id="239" name="Shape 239"/>
        <p:cNvGrpSpPr/>
        <p:nvPr/>
      </p:nvGrpSpPr>
      <p:grpSpPr>
        <a:xfrm>
          <a:off x="0" y="0"/>
          <a:ext cx="0" cy="0"/>
          <a:chOff x="0" y="0"/>
          <a:chExt cx="0" cy="0"/>
        </a:xfrm>
      </p:grpSpPr>
      <p:sp>
        <p:nvSpPr>
          <p:cNvPr id="240" name="Google Shape;240;p4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241" name="Google Shape;241;p45"/>
          <p:cNvGrpSpPr/>
          <p:nvPr/>
        </p:nvGrpSpPr>
        <p:grpSpPr>
          <a:xfrm>
            <a:off x="-1636" y="-7"/>
            <a:ext cx="9145708" cy="5141050"/>
            <a:chOff x="-1636" y="-7"/>
            <a:chExt cx="9145708" cy="5141050"/>
          </a:xfrm>
        </p:grpSpPr>
        <p:grpSp>
          <p:nvGrpSpPr>
            <p:cNvPr id="242" name="Google Shape;242;p45"/>
            <p:cNvGrpSpPr/>
            <p:nvPr/>
          </p:nvGrpSpPr>
          <p:grpSpPr>
            <a:xfrm>
              <a:off x="-9" y="-7"/>
              <a:ext cx="9143737" cy="5141050"/>
              <a:chOff x="238125" y="1136625"/>
              <a:chExt cx="7122400" cy="3422575"/>
            </a:xfrm>
          </p:grpSpPr>
          <p:sp>
            <p:nvSpPr>
              <p:cNvPr id="243" name="Google Shape;243;p45"/>
              <p:cNvSpPr/>
              <p:nvPr/>
            </p:nvSpPr>
            <p:spPr>
              <a:xfrm>
                <a:off x="238125" y="1136625"/>
                <a:ext cx="7122400" cy="139175"/>
              </a:xfrm>
              <a:custGeom>
                <a:rect b="b" l="l" r="r" t="t"/>
                <a:pathLst>
                  <a:path extrusionOk="0" h="5567" w="284896">
                    <a:moveTo>
                      <a:pt x="0" y="0"/>
                    </a:moveTo>
                    <a:lnTo>
                      <a:pt x="0" y="5566"/>
                    </a:lnTo>
                    <a:lnTo>
                      <a:pt x="284895" y="5566"/>
                    </a:lnTo>
                    <a:lnTo>
                      <a:pt x="284895" y="0"/>
                    </a:ln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45"/>
              <p:cNvSpPr/>
              <p:nvPr/>
            </p:nvSpPr>
            <p:spPr>
              <a:xfrm>
                <a:off x="238125" y="4420575"/>
                <a:ext cx="7122400" cy="138625"/>
              </a:xfrm>
              <a:custGeom>
                <a:rect b="b" l="l" r="r" t="t"/>
                <a:pathLst>
                  <a:path extrusionOk="0" h="5545" w="284896">
                    <a:moveTo>
                      <a:pt x="0" y="0"/>
                    </a:moveTo>
                    <a:lnTo>
                      <a:pt x="0" y="5545"/>
                    </a:lnTo>
                    <a:lnTo>
                      <a:pt x="284895" y="5545"/>
                    </a:lnTo>
                    <a:lnTo>
                      <a:pt x="284895" y="0"/>
                    </a:ln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5" name="Google Shape;245;p45"/>
            <p:cNvSpPr/>
            <p:nvPr/>
          </p:nvSpPr>
          <p:spPr>
            <a:xfrm>
              <a:off x="0" y="138350"/>
              <a:ext cx="9144072" cy="25"/>
            </a:xfrm>
            <a:custGeom>
              <a:rect b="b" l="l" r="r" t="t"/>
              <a:pathLst>
                <a:path extrusionOk="0" fill="none" h="1" w="155096">
                  <a:moveTo>
                    <a:pt x="0" y="0"/>
                  </a:moveTo>
                  <a:lnTo>
                    <a:pt x="155096" y="0"/>
                  </a:lnTo>
                </a:path>
              </a:pathLst>
            </a:custGeom>
            <a:noFill/>
            <a:ln cap="flat" cmpd="sng" w="9525">
              <a:solidFill>
                <a:srgbClr val="FFF6E7"/>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45"/>
            <p:cNvSpPr/>
            <p:nvPr/>
          </p:nvSpPr>
          <p:spPr>
            <a:xfrm>
              <a:off x="-1636" y="5000463"/>
              <a:ext cx="9144077" cy="25"/>
            </a:xfrm>
            <a:custGeom>
              <a:rect b="b" l="l" r="r" t="t"/>
              <a:pathLst>
                <a:path extrusionOk="0" fill="none" h="1" w="102257">
                  <a:moveTo>
                    <a:pt x="102257" y="1"/>
                  </a:moveTo>
                  <a:lnTo>
                    <a:pt x="1" y="1"/>
                  </a:lnTo>
                </a:path>
              </a:pathLst>
            </a:custGeom>
            <a:noFill/>
            <a:ln cap="flat" cmpd="sng" w="9525">
              <a:solidFill>
                <a:srgbClr val="FFF6E7"/>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7" name="Google Shape;247;p45"/>
          <p:cNvGrpSpPr/>
          <p:nvPr/>
        </p:nvGrpSpPr>
        <p:grpSpPr>
          <a:xfrm>
            <a:off x="298041" y="547144"/>
            <a:ext cx="81291" cy="986668"/>
            <a:chOff x="452325" y="2475625"/>
            <a:chExt cx="72900" cy="884825"/>
          </a:xfrm>
        </p:grpSpPr>
        <p:sp>
          <p:nvSpPr>
            <p:cNvPr id="248" name="Google Shape;248;p45"/>
            <p:cNvSpPr/>
            <p:nvPr/>
          </p:nvSpPr>
          <p:spPr>
            <a:xfrm>
              <a:off x="452325" y="2475625"/>
              <a:ext cx="72900" cy="72350"/>
            </a:xfrm>
            <a:custGeom>
              <a:rect b="b" l="l" r="r" t="t"/>
              <a:pathLst>
                <a:path extrusionOk="0" h="2894" w="2916">
                  <a:moveTo>
                    <a:pt x="1469" y="0"/>
                  </a:moveTo>
                  <a:cubicBezTo>
                    <a:pt x="658" y="0"/>
                    <a:pt x="1" y="658"/>
                    <a:pt x="1" y="1447"/>
                  </a:cubicBezTo>
                  <a:cubicBezTo>
                    <a:pt x="1" y="2236"/>
                    <a:pt x="658" y="2893"/>
                    <a:pt x="1469" y="2893"/>
                  </a:cubicBezTo>
                  <a:cubicBezTo>
                    <a:pt x="2258" y="2893"/>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45"/>
            <p:cNvSpPr/>
            <p:nvPr/>
          </p:nvSpPr>
          <p:spPr>
            <a:xfrm>
              <a:off x="452325" y="2591225"/>
              <a:ext cx="72900" cy="72900"/>
            </a:xfrm>
            <a:custGeom>
              <a:rect b="b" l="l" r="r" t="t"/>
              <a:pathLst>
                <a:path extrusionOk="0" h="2916" w="2916">
                  <a:moveTo>
                    <a:pt x="1469" y="0"/>
                  </a:moveTo>
                  <a:cubicBezTo>
                    <a:pt x="658" y="0"/>
                    <a:pt x="1" y="658"/>
                    <a:pt x="1" y="1447"/>
                  </a:cubicBezTo>
                  <a:cubicBezTo>
                    <a:pt x="1" y="2258"/>
                    <a:pt x="658" y="2915"/>
                    <a:pt x="1469" y="2915"/>
                  </a:cubicBezTo>
                  <a:cubicBezTo>
                    <a:pt x="2258" y="2915"/>
                    <a:pt x="2915" y="2258"/>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45"/>
            <p:cNvSpPr/>
            <p:nvPr/>
          </p:nvSpPr>
          <p:spPr>
            <a:xfrm>
              <a:off x="452325" y="2707375"/>
              <a:ext cx="72900" cy="72875"/>
            </a:xfrm>
            <a:custGeom>
              <a:rect b="b" l="l" r="r" t="t"/>
              <a:pathLst>
                <a:path extrusionOk="0" h="2915" w="2916">
                  <a:moveTo>
                    <a:pt x="1469" y="0"/>
                  </a:moveTo>
                  <a:cubicBezTo>
                    <a:pt x="658" y="0"/>
                    <a:pt x="1" y="680"/>
                    <a:pt x="1" y="1469"/>
                  </a:cubicBezTo>
                  <a:cubicBezTo>
                    <a:pt x="1" y="2258"/>
                    <a:pt x="658" y="2915"/>
                    <a:pt x="1469" y="2915"/>
                  </a:cubicBezTo>
                  <a:cubicBezTo>
                    <a:pt x="2258" y="2915"/>
                    <a:pt x="2915" y="2258"/>
                    <a:pt x="2915" y="1469"/>
                  </a:cubicBezTo>
                  <a:cubicBezTo>
                    <a:pt x="2915" y="636"/>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45"/>
            <p:cNvSpPr/>
            <p:nvPr/>
          </p:nvSpPr>
          <p:spPr>
            <a:xfrm>
              <a:off x="452325" y="2823525"/>
              <a:ext cx="72900" cy="72350"/>
            </a:xfrm>
            <a:custGeom>
              <a:rect b="b" l="l" r="r" t="t"/>
              <a:pathLst>
                <a:path extrusionOk="0" h="2894" w="2916">
                  <a:moveTo>
                    <a:pt x="1469" y="0"/>
                  </a:moveTo>
                  <a:cubicBezTo>
                    <a:pt x="658" y="0"/>
                    <a:pt x="1" y="658"/>
                    <a:pt x="1" y="1447"/>
                  </a:cubicBezTo>
                  <a:cubicBezTo>
                    <a:pt x="1" y="2236"/>
                    <a:pt x="658" y="2893"/>
                    <a:pt x="1469" y="2893"/>
                  </a:cubicBezTo>
                  <a:cubicBezTo>
                    <a:pt x="2258" y="2893"/>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45"/>
            <p:cNvSpPr/>
            <p:nvPr/>
          </p:nvSpPr>
          <p:spPr>
            <a:xfrm>
              <a:off x="452325" y="2939125"/>
              <a:ext cx="72900" cy="72900"/>
            </a:xfrm>
            <a:custGeom>
              <a:rect b="b" l="l" r="r" t="t"/>
              <a:pathLst>
                <a:path extrusionOk="0" h="2916" w="2916">
                  <a:moveTo>
                    <a:pt x="1469" y="0"/>
                  </a:moveTo>
                  <a:cubicBezTo>
                    <a:pt x="658" y="0"/>
                    <a:pt x="1" y="658"/>
                    <a:pt x="1" y="1447"/>
                  </a:cubicBezTo>
                  <a:cubicBezTo>
                    <a:pt x="1" y="2258"/>
                    <a:pt x="658" y="2915"/>
                    <a:pt x="1469" y="2915"/>
                  </a:cubicBezTo>
                  <a:cubicBezTo>
                    <a:pt x="2258" y="2915"/>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45"/>
            <p:cNvSpPr/>
            <p:nvPr/>
          </p:nvSpPr>
          <p:spPr>
            <a:xfrm>
              <a:off x="452325" y="3055825"/>
              <a:ext cx="72900" cy="72350"/>
            </a:xfrm>
            <a:custGeom>
              <a:rect b="b" l="l" r="r" t="t"/>
              <a:pathLst>
                <a:path extrusionOk="0" h="2894" w="2916">
                  <a:moveTo>
                    <a:pt x="1469" y="0"/>
                  </a:moveTo>
                  <a:cubicBezTo>
                    <a:pt x="658" y="0"/>
                    <a:pt x="1" y="658"/>
                    <a:pt x="1" y="1447"/>
                  </a:cubicBezTo>
                  <a:cubicBezTo>
                    <a:pt x="1" y="2236"/>
                    <a:pt x="658" y="2893"/>
                    <a:pt x="1469" y="2893"/>
                  </a:cubicBezTo>
                  <a:cubicBezTo>
                    <a:pt x="2258" y="2893"/>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45"/>
            <p:cNvSpPr/>
            <p:nvPr/>
          </p:nvSpPr>
          <p:spPr>
            <a:xfrm>
              <a:off x="452325" y="3171425"/>
              <a:ext cx="72900" cy="72350"/>
            </a:xfrm>
            <a:custGeom>
              <a:rect b="b" l="l" r="r" t="t"/>
              <a:pathLst>
                <a:path extrusionOk="0" h="2894" w="2916">
                  <a:moveTo>
                    <a:pt x="1469" y="0"/>
                  </a:moveTo>
                  <a:cubicBezTo>
                    <a:pt x="658" y="0"/>
                    <a:pt x="1" y="658"/>
                    <a:pt x="1" y="1447"/>
                  </a:cubicBezTo>
                  <a:cubicBezTo>
                    <a:pt x="1" y="2236"/>
                    <a:pt x="658" y="2893"/>
                    <a:pt x="1469" y="2893"/>
                  </a:cubicBezTo>
                  <a:cubicBezTo>
                    <a:pt x="2258" y="2893"/>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45"/>
            <p:cNvSpPr/>
            <p:nvPr/>
          </p:nvSpPr>
          <p:spPr>
            <a:xfrm>
              <a:off x="452325" y="3287575"/>
              <a:ext cx="72900" cy="72875"/>
            </a:xfrm>
            <a:custGeom>
              <a:rect b="b" l="l" r="r" t="t"/>
              <a:pathLst>
                <a:path extrusionOk="0" h="2915" w="2916">
                  <a:moveTo>
                    <a:pt x="1469" y="0"/>
                  </a:moveTo>
                  <a:cubicBezTo>
                    <a:pt x="658" y="0"/>
                    <a:pt x="1" y="658"/>
                    <a:pt x="1" y="1447"/>
                  </a:cubicBezTo>
                  <a:cubicBezTo>
                    <a:pt x="1" y="2258"/>
                    <a:pt x="658" y="2915"/>
                    <a:pt x="1469" y="2915"/>
                  </a:cubicBezTo>
                  <a:cubicBezTo>
                    <a:pt x="2258" y="2915"/>
                    <a:pt x="2915" y="2258"/>
                    <a:pt x="2915" y="1447"/>
                  </a:cubicBezTo>
                  <a:cubicBezTo>
                    <a:pt x="2915" y="636"/>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5"/>
        </a:solidFill>
      </p:bgPr>
    </p:bg>
    <p:spTree>
      <p:nvGrpSpPr>
        <p:cNvPr id="5" name="Shape 5"/>
        <p:cNvGrpSpPr/>
        <p:nvPr/>
      </p:nvGrpSpPr>
      <p:grpSpPr>
        <a:xfrm>
          <a:off x="0" y="0"/>
          <a:ext cx="0" cy="0"/>
          <a:chOff x="0" y="0"/>
          <a:chExt cx="0" cy="0"/>
        </a:xfrm>
      </p:grpSpPr>
      <p:sp>
        <p:nvSpPr>
          <p:cNvPr id="6" name="Google Shape;6;p36"/>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2"/>
              </a:buClr>
              <a:buSzPts val="3000"/>
              <a:buFont typeface="Alata"/>
              <a:buNone/>
              <a:defRPr b="1" i="0" sz="3000" u="none" cap="none" strike="noStrike">
                <a:solidFill>
                  <a:schemeClr val="lt2"/>
                </a:solidFill>
                <a:latin typeface="Alata"/>
                <a:ea typeface="Alata"/>
                <a:cs typeface="Alata"/>
                <a:sym typeface="Alata"/>
              </a:defRPr>
            </a:lvl1pPr>
            <a:lvl2pPr lvl="1" marR="0" rtl="0" algn="l">
              <a:lnSpc>
                <a:spcPct val="100000"/>
              </a:lnSpc>
              <a:spcBef>
                <a:spcPts val="0"/>
              </a:spcBef>
              <a:spcAft>
                <a:spcPts val="0"/>
              </a:spcAft>
              <a:buClr>
                <a:schemeClr val="dk1"/>
              </a:buClr>
              <a:buSzPts val="3500"/>
              <a:buFont typeface="Alata"/>
              <a:buNone/>
              <a:defRPr b="1" i="0" sz="3500" u="none" cap="none" strike="noStrike">
                <a:solidFill>
                  <a:schemeClr val="dk1"/>
                </a:solidFill>
                <a:latin typeface="Alata"/>
                <a:ea typeface="Alata"/>
                <a:cs typeface="Alata"/>
                <a:sym typeface="Alata"/>
              </a:defRPr>
            </a:lvl2pPr>
            <a:lvl3pPr lvl="2" marR="0" rtl="0" algn="l">
              <a:lnSpc>
                <a:spcPct val="100000"/>
              </a:lnSpc>
              <a:spcBef>
                <a:spcPts val="0"/>
              </a:spcBef>
              <a:spcAft>
                <a:spcPts val="0"/>
              </a:spcAft>
              <a:buClr>
                <a:schemeClr val="dk1"/>
              </a:buClr>
              <a:buSzPts val="3500"/>
              <a:buFont typeface="Alata"/>
              <a:buNone/>
              <a:defRPr b="1" i="0" sz="3500" u="none" cap="none" strike="noStrike">
                <a:solidFill>
                  <a:schemeClr val="dk1"/>
                </a:solidFill>
                <a:latin typeface="Alata"/>
                <a:ea typeface="Alata"/>
                <a:cs typeface="Alata"/>
                <a:sym typeface="Alata"/>
              </a:defRPr>
            </a:lvl3pPr>
            <a:lvl4pPr lvl="3" marR="0" rtl="0" algn="l">
              <a:lnSpc>
                <a:spcPct val="100000"/>
              </a:lnSpc>
              <a:spcBef>
                <a:spcPts val="0"/>
              </a:spcBef>
              <a:spcAft>
                <a:spcPts val="0"/>
              </a:spcAft>
              <a:buClr>
                <a:schemeClr val="dk1"/>
              </a:buClr>
              <a:buSzPts val="3500"/>
              <a:buFont typeface="Alata"/>
              <a:buNone/>
              <a:defRPr b="1" i="0" sz="3500" u="none" cap="none" strike="noStrike">
                <a:solidFill>
                  <a:schemeClr val="dk1"/>
                </a:solidFill>
                <a:latin typeface="Alata"/>
                <a:ea typeface="Alata"/>
                <a:cs typeface="Alata"/>
                <a:sym typeface="Alata"/>
              </a:defRPr>
            </a:lvl4pPr>
            <a:lvl5pPr lvl="4" marR="0" rtl="0" algn="l">
              <a:lnSpc>
                <a:spcPct val="100000"/>
              </a:lnSpc>
              <a:spcBef>
                <a:spcPts val="0"/>
              </a:spcBef>
              <a:spcAft>
                <a:spcPts val="0"/>
              </a:spcAft>
              <a:buClr>
                <a:schemeClr val="dk1"/>
              </a:buClr>
              <a:buSzPts val="3500"/>
              <a:buFont typeface="Alata"/>
              <a:buNone/>
              <a:defRPr b="1" i="0" sz="3500" u="none" cap="none" strike="noStrike">
                <a:solidFill>
                  <a:schemeClr val="dk1"/>
                </a:solidFill>
                <a:latin typeface="Alata"/>
                <a:ea typeface="Alata"/>
                <a:cs typeface="Alata"/>
                <a:sym typeface="Alata"/>
              </a:defRPr>
            </a:lvl5pPr>
            <a:lvl6pPr lvl="5" marR="0" rtl="0" algn="l">
              <a:lnSpc>
                <a:spcPct val="100000"/>
              </a:lnSpc>
              <a:spcBef>
                <a:spcPts val="0"/>
              </a:spcBef>
              <a:spcAft>
                <a:spcPts val="0"/>
              </a:spcAft>
              <a:buClr>
                <a:schemeClr val="dk1"/>
              </a:buClr>
              <a:buSzPts val="3500"/>
              <a:buFont typeface="Alata"/>
              <a:buNone/>
              <a:defRPr b="1" i="0" sz="3500" u="none" cap="none" strike="noStrike">
                <a:solidFill>
                  <a:schemeClr val="dk1"/>
                </a:solidFill>
                <a:latin typeface="Alata"/>
                <a:ea typeface="Alata"/>
                <a:cs typeface="Alata"/>
                <a:sym typeface="Alata"/>
              </a:defRPr>
            </a:lvl6pPr>
            <a:lvl7pPr lvl="6" marR="0" rtl="0" algn="l">
              <a:lnSpc>
                <a:spcPct val="100000"/>
              </a:lnSpc>
              <a:spcBef>
                <a:spcPts val="0"/>
              </a:spcBef>
              <a:spcAft>
                <a:spcPts val="0"/>
              </a:spcAft>
              <a:buClr>
                <a:schemeClr val="dk1"/>
              </a:buClr>
              <a:buSzPts val="3500"/>
              <a:buFont typeface="Alata"/>
              <a:buNone/>
              <a:defRPr b="1" i="0" sz="3500" u="none" cap="none" strike="noStrike">
                <a:solidFill>
                  <a:schemeClr val="dk1"/>
                </a:solidFill>
                <a:latin typeface="Alata"/>
                <a:ea typeface="Alata"/>
                <a:cs typeface="Alata"/>
                <a:sym typeface="Alata"/>
              </a:defRPr>
            </a:lvl7pPr>
            <a:lvl8pPr lvl="7" marR="0" rtl="0" algn="l">
              <a:lnSpc>
                <a:spcPct val="100000"/>
              </a:lnSpc>
              <a:spcBef>
                <a:spcPts val="0"/>
              </a:spcBef>
              <a:spcAft>
                <a:spcPts val="0"/>
              </a:spcAft>
              <a:buClr>
                <a:schemeClr val="dk1"/>
              </a:buClr>
              <a:buSzPts val="3500"/>
              <a:buFont typeface="Alata"/>
              <a:buNone/>
              <a:defRPr b="1" i="0" sz="3500" u="none" cap="none" strike="noStrike">
                <a:solidFill>
                  <a:schemeClr val="dk1"/>
                </a:solidFill>
                <a:latin typeface="Alata"/>
                <a:ea typeface="Alata"/>
                <a:cs typeface="Alata"/>
                <a:sym typeface="Alata"/>
              </a:defRPr>
            </a:lvl8pPr>
            <a:lvl9pPr lvl="8" marR="0" rtl="0" algn="l">
              <a:lnSpc>
                <a:spcPct val="100000"/>
              </a:lnSpc>
              <a:spcBef>
                <a:spcPts val="0"/>
              </a:spcBef>
              <a:spcAft>
                <a:spcPts val="0"/>
              </a:spcAft>
              <a:buClr>
                <a:schemeClr val="dk1"/>
              </a:buClr>
              <a:buSzPts val="3500"/>
              <a:buFont typeface="Alata"/>
              <a:buNone/>
              <a:defRPr b="1" i="0" sz="3500" u="none" cap="none" strike="noStrike">
                <a:solidFill>
                  <a:schemeClr val="dk1"/>
                </a:solidFill>
                <a:latin typeface="Alata"/>
                <a:ea typeface="Alata"/>
                <a:cs typeface="Alata"/>
                <a:sym typeface="Alata"/>
              </a:defRPr>
            </a:lvl9pPr>
          </a:lstStyle>
          <a:p/>
        </p:txBody>
      </p:sp>
      <p:sp>
        <p:nvSpPr>
          <p:cNvPr id="7" name="Google Shape;7;p36"/>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1"/>
              </a:buClr>
              <a:buSzPts val="1200"/>
              <a:buFont typeface="Manrope"/>
              <a:buChar char="●"/>
              <a:defRPr b="0" i="0" sz="1200" u="none" cap="none" strike="noStrike">
                <a:solidFill>
                  <a:schemeClr val="dk1"/>
                </a:solidFill>
                <a:latin typeface="Manrope"/>
                <a:ea typeface="Manrope"/>
                <a:cs typeface="Manrope"/>
                <a:sym typeface="Manrope"/>
              </a:defRPr>
            </a:lvl1pPr>
            <a:lvl2pPr indent="-304800" lvl="1" marL="914400" marR="0" rtl="0" algn="l">
              <a:lnSpc>
                <a:spcPct val="100000"/>
              </a:lnSpc>
              <a:spcBef>
                <a:spcPts val="1600"/>
              </a:spcBef>
              <a:spcAft>
                <a:spcPts val="0"/>
              </a:spcAft>
              <a:buClr>
                <a:schemeClr val="dk1"/>
              </a:buClr>
              <a:buSzPts val="1200"/>
              <a:buFont typeface="Manrope"/>
              <a:buChar char="○"/>
              <a:defRPr b="0" i="0" sz="1200" u="none" cap="none" strike="noStrike">
                <a:solidFill>
                  <a:schemeClr val="dk1"/>
                </a:solidFill>
                <a:latin typeface="Manrope"/>
                <a:ea typeface="Manrope"/>
                <a:cs typeface="Manrope"/>
                <a:sym typeface="Manrope"/>
              </a:defRPr>
            </a:lvl2pPr>
            <a:lvl3pPr indent="-304800" lvl="2" marL="1371600" marR="0" rtl="0" algn="l">
              <a:lnSpc>
                <a:spcPct val="100000"/>
              </a:lnSpc>
              <a:spcBef>
                <a:spcPts val="1600"/>
              </a:spcBef>
              <a:spcAft>
                <a:spcPts val="0"/>
              </a:spcAft>
              <a:buClr>
                <a:schemeClr val="dk1"/>
              </a:buClr>
              <a:buSzPts val="1200"/>
              <a:buFont typeface="Manrope"/>
              <a:buChar char="■"/>
              <a:defRPr b="0" i="0" sz="1200" u="none" cap="none" strike="noStrike">
                <a:solidFill>
                  <a:schemeClr val="dk1"/>
                </a:solidFill>
                <a:latin typeface="Manrope"/>
                <a:ea typeface="Manrope"/>
                <a:cs typeface="Manrope"/>
                <a:sym typeface="Manrope"/>
              </a:defRPr>
            </a:lvl3pPr>
            <a:lvl4pPr indent="-304800" lvl="3" marL="1828800" marR="0" rtl="0" algn="l">
              <a:lnSpc>
                <a:spcPct val="100000"/>
              </a:lnSpc>
              <a:spcBef>
                <a:spcPts val="1600"/>
              </a:spcBef>
              <a:spcAft>
                <a:spcPts val="0"/>
              </a:spcAft>
              <a:buClr>
                <a:schemeClr val="dk1"/>
              </a:buClr>
              <a:buSzPts val="1200"/>
              <a:buFont typeface="Manrope"/>
              <a:buChar char="●"/>
              <a:defRPr b="0" i="0" sz="1200" u="none" cap="none" strike="noStrike">
                <a:solidFill>
                  <a:schemeClr val="dk1"/>
                </a:solidFill>
                <a:latin typeface="Manrope"/>
                <a:ea typeface="Manrope"/>
                <a:cs typeface="Manrope"/>
                <a:sym typeface="Manrope"/>
              </a:defRPr>
            </a:lvl4pPr>
            <a:lvl5pPr indent="-304800" lvl="4" marL="2286000" marR="0" rtl="0" algn="l">
              <a:lnSpc>
                <a:spcPct val="100000"/>
              </a:lnSpc>
              <a:spcBef>
                <a:spcPts val="1600"/>
              </a:spcBef>
              <a:spcAft>
                <a:spcPts val="0"/>
              </a:spcAft>
              <a:buClr>
                <a:schemeClr val="dk1"/>
              </a:buClr>
              <a:buSzPts val="1200"/>
              <a:buFont typeface="Manrope"/>
              <a:buChar char="○"/>
              <a:defRPr b="0" i="0" sz="1200" u="none" cap="none" strike="noStrike">
                <a:solidFill>
                  <a:schemeClr val="dk1"/>
                </a:solidFill>
                <a:latin typeface="Manrope"/>
                <a:ea typeface="Manrope"/>
                <a:cs typeface="Manrope"/>
                <a:sym typeface="Manrope"/>
              </a:defRPr>
            </a:lvl5pPr>
            <a:lvl6pPr indent="-304800" lvl="5" marL="2743200" marR="0" rtl="0" algn="l">
              <a:lnSpc>
                <a:spcPct val="100000"/>
              </a:lnSpc>
              <a:spcBef>
                <a:spcPts val="1600"/>
              </a:spcBef>
              <a:spcAft>
                <a:spcPts val="0"/>
              </a:spcAft>
              <a:buClr>
                <a:schemeClr val="dk1"/>
              </a:buClr>
              <a:buSzPts val="1200"/>
              <a:buFont typeface="Manrope"/>
              <a:buChar char="■"/>
              <a:defRPr b="0" i="0" sz="1200" u="none" cap="none" strike="noStrike">
                <a:solidFill>
                  <a:schemeClr val="dk1"/>
                </a:solidFill>
                <a:latin typeface="Manrope"/>
                <a:ea typeface="Manrope"/>
                <a:cs typeface="Manrope"/>
                <a:sym typeface="Manrope"/>
              </a:defRPr>
            </a:lvl6pPr>
            <a:lvl7pPr indent="-304800" lvl="6" marL="3200400" marR="0" rtl="0" algn="l">
              <a:lnSpc>
                <a:spcPct val="100000"/>
              </a:lnSpc>
              <a:spcBef>
                <a:spcPts val="1600"/>
              </a:spcBef>
              <a:spcAft>
                <a:spcPts val="0"/>
              </a:spcAft>
              <a:buClr>
                <a:schemeClr val="dk1"/>
              </a:buClr>
              <a:buSzPts val="1200"/>
              <a:buFont typeface="Manrope"/>
              <a:buChar char="●"/>
              <a:defRPr b="0" i="0" sz="1200" u="none" cap="none" strike="noStrike">
                <a:solidFill>
                  <a:schemeClr val="dk1"/>
                </a:solidFill>
                <a:latin typeface="Manrope"/>
                <a:ea typeface="Manrope"/>
                <a:cs typeface="Manrope"/>
                <a:sym typeface="Manrope"/>
              </a:defRPr>
            </a:lvl7pPr>
            <a:lvl8pPr indent="-304800" lvl="7" marL="3657600" marR="0" rtl="0" algn="l">
              <a:lnSpc>
                <a:spcPct val="100000"/>
              </a:lnSpc>
              <a:spcBef>
                <a:spcPts val="1600"/>
              </a:spcBef>
              <a:spcAft>
                <a:spcPts val="0"/>
              </a:spcAft>
              <a:buClr>
                <a:schemeClr val="dk1"/>
              </a:buClr>
              <a:buSzPts val="1200"/>
              <a:buFont typeface="Manrope"/>
              <a:buChar char="○"/>
              <a:defRPr b="0" i="0" sz="1200" u="none" cap="none" strike="noStrike">
                <a:solidFill>
                  <a:schemeClr val="dk1"/>
                </a:solidFill>
                <a:latin typeface="Manrope"/>
                <a:ea typeface="Manrope"/>
                <a:cs typeface="Manrope"/>
                <a:sym typeface="Manrope"/>
              </a:defRPr>
            </a:lvl8pPr>
            <a:lvl9pPr indent="-304800" lvl="8" marL="4114800" marR="0" rtl="0" algn="l">
              <a:lnSpc>
                <a:spcPct val="100000"/>
              </a:lnSpc>
              <a:spcBef>
                <a:spcPts val="1600"/>
              </a:spcBef>
              <a:spcAft>
                <a:spcPts val="1600"/>
              </a:spcAft>
              <a:buClr>
                <a:schemeClr val="dk1"/>
              </a:buClr>
              <a:buSzPts val="1200"/>
              <a:buFont typeface="Manrope"/>
              <a:buChar char="■"/>
              <a:defRPr b="0" i="0" sz="1200" u="none" cap="none" strike="noStrike">
                <a:solidFill>
                  <a:schemeClr val="dk1"/>
                </a:solidFill>
                <a:latin typeface="Manrope"/>
                <a:ea typeface="Manrope"/>
                <a:cs typeface="Manrope"/>
                <a:sym typeface="Manrope"/>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53.png"/><Relationship Id="rId4" Type="http://schemas.openxmlformats.org/officeDocument/2006/relationships/image" Target="../media/image17.png"/><Relationship Id="rId5" Type="http://schemas.openxmlformats.org/officeDocument/2006/relationships/image" Target="../media/image20.png"/><Relationship Id="rId6"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6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64.png"/><Relationship Id="rId4" Type="http://schemas.openxmlformats.org/officeDocument/2006/relationships/image" Target="../media/image21.png"/><Relationship Id="rId5" Type="http://schemas.openxmlformats.org/officeDocument/2006/relationships/image" Target="../media/image29.png"/><Relationship Id="rId6" Type="http://schemas.openxmlformats.org/officeDocument/2006/relationships/image" Target="../media/image34.png"/></Relationships>
</file>

<file path=ppt/slides/_rels/slide18.xml.rels><?xml version="1.0" encoding="UTF-8" standalone="yes"?><Relationships xmlns="http://schemas.openxmlformats.org/package/2006/relationships"><Relationship Id="rId11" Type="http://schemas.openxmlformats.org/officeDocument/2006/relationships/image" Target="../media/image28.png"/><Relationship Id="rId10" Type="http://schemas.openxmlformats.org/officeDocument/2006/relationships/image" Target="../media/image71.png"/><Relationship Id="rId13" Type="http://schemas.openxmlformats.org/officeDocument/2006/relationships/image" Target="../media/image37.jpg"/><Relationship Id="rId12" Type="http://schemas.openxmlformats.org/officeDocument/2006/relationships/image" Target="../media/image35.png"/><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3.png"/><Relationship Id="rId15" Type="http://schemas.openxmlformats.org/officeDocument/2006/relationships/image" Target="../media/image38.jpg"/><Relationship Id="rId14" Type="http://schemas.openxmlformats.org/officeDocument/2006/relationships/image" Target="../media/image39.png"/><Relationship Id="rId17" Type="http://schemas.openxmlformats.org/officeDocument/2006/relationships/image" Target="../media/image46.png"/><Relationship Id="rId16" Type="http://schemas.openxmlformats.org/officeDocument/2006/relationships/image" Target="../media/image40.png"/><Relationship Id="rId5" Type="http://schemas.openxmlformats.org/officeDocument/2006/relationships/image" Target="../media/image36.png"/><Relationship Id="rId6" Type="http://schemas.openxmlformats.org/officeDocument/2006/relationships/image" Target="../media/image32.png"/><Relationship Id="rId18" Type="http://schemas.openxmlformats.org/officeDocument/2006/relationships/image" Target="../media/image41.png"/><Relationship Id="rId7" Type="http://schemas.openxmlformats.org/officeDocument/2006/relationships/image" Target="../media/image30.png"/><Relationship Id="rId8"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62.png"/><Relationship Id="rId4" Type="http://schemas.openxmlformats.org/officeDocument/2006/relationships/image" Target="../media/image67.png"/><Relationship Id="rId5"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6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61.png"/><Relationship Id="rId4" Type="http://schemas.openxmlformats.org/officeDocument/2006/relationships/image" Target="../media/image59.png"/><Relationship Id="rId5"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6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6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7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6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50.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51.png"/><Relationship Id="rId4" Type="http://schemas.openxmlformats.org/officeDocument/2006/relationships/image" Target="../media/image54.png"/><Relationship Id="rId5"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52.png"/><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hyperlink" Target="https://tinyurl.com/2d4xohn3"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5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3.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47.png"/><Relationship Id="rId5" Type="http://schemas.openxmlformats.org/officeDocument/2006/relationships/image" Target="../media/image5.png"/><Relationship Id="rId6"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23.png"/><Relationship Id="rId5"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1"/>
          <p:cNvSpPr/>
          <p:nvPr/>
        </p:nvSpPr>
        <p:spPr>
          <a:xfrm>
            <a:off x="731328" y="2804878"/>
            <a:ext cx="4221905" cy="438288"/>
          </a:xfrm>
          <a:custGeom>
            <a:rect b="b" l="l" r="r" t="t"/>
            <a:pathLst>
              <a:path extrusionOk="0" h="8764" w="84417">
                <a:moveTo>
                  <a:pt x="1858" y="0"/>
                </a:moveTo>
                <a:lnTo>
                  <a:pt x="1" y="8763"/>
                </a:lnTo>
                <a:lnTo>
                  <a:pt x="82535" y="8763"/>
                </a:lnTo>
                <a:lnTo>
                  <a:pt x="84416" y="0"/>
                </a:ln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1"/>
          <p:cNvSpPr txBox="1"/>
          <p:nvPr>
            <p:ph type="ctrTitle"/>
          </p:nvPr>
        </p:nvSpPr>
        <p:spPr>
          <a:xfrm>
            <a:off x="679776" y="1063993"/>
            <a:ext cx="5266381" cy="1596484"/>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rgbClr val="191919"/>
              </a:buClr>
              <a:buSzPts val="5200"/>
              <a:buNone/>
            </a:pPr>
            <a:r>
              <a:rPr b="1" i="0" lang="ko-KR" sz="4800" u="none" strike="noStrike">
                <a:solidFill>
                  <a:srgbClr val="000000"/>
                </a:solidFill>
                <a:latin typeface="Arial"/>
                <a:ea typeface="Arial"/>
                <a:cs typeface="Arial"/>
                <a:sym typeface="Arial"/>
              </a:rPr>
              <a:t>FITCONNECT</a:t>
            </a:r>
            <a:br>
              <a:rPr b="1" i="0" lang="ko-KR" sz="4400" u="none" strike="noStrike">
                <a:solidFill>
                  <a:srgbClr val="000000"/>
                </a:solidFill>
                <a:latin typeface="Arial"/>
                <a:ea typeface="Arial"/>
                <a:cs typeface="Arial"/>
                <a:sym typeface="Arial"/>
              </a:rPr>
            </a:br>
            <a:r>
              <a:rPr b="1" i="0" lang="ko-KR" sz="2000" u="none" strike="noStrike">
                <a:solidFill>
                  <a:schemeClr val="accent4"/>
                </a:solidFill>
                <a:latin typeface="Arial"/>
                <a:ea typeface="Arial"/>
                <a:cs typeface="Arial"/>
                <a:sym typeface="Arial"/>
              </a:rPr>
              <a:t>더 나은 헬스 트레이닝을 위한 보조 플랫폼</a:t>
            </a:r>
            <a:br>
              <a:rPr lang="ko-KR" sz="2000">
                <a:solidFill>
                  <a:schemeClr val="lt2"/>
                </a:solidFill>
                <a:latin typeface="Arial"/>
                <a:ea typeface="Arial"/>
                <a:cs typeface="Arial"/>
                <a:sym typeface="Arial"/>
              </a:rPr>
            </a:br>
            <a:r>
              <a:rPr lang="ko-KR" sz="2000">
                <a:solidFill>
                  <a:schemeClr val="lt2"/>
                </a:solidFill>
                <a:latin typeface="Arial"/>
                <a:ea typeface="Arial"/>
                <a:cs typeface="Arial"/>
                <a:sym typeface="Arial"/>
              </a:rPr>
              <a:t>TEAM : 챗짐피티</a:t>
            </a:r>
            <a:endParaRPr sz="2000">
              <a:solidFill>
                <a:schemeClr val="lt2"/>
              </a:solidFill>
              <a:latin typeface="Arial"/>
              <a:ea typeface="Arial"/>
              <a:cs typeface="Arial"/>
              <a:sym typeface="Arial"/>
            </a:endParaRPr>
          </a:p>
        </p:txBody>
      </p:sp>
      <p:sp>
        <p:nvSpPr>
          <p:cNvPr id="406" name="Google Shape;406;p1"/>
          <p:cNvSpPr txBox="1"/>
          <p:nvPr>
            <p:ph idx="1" type="subTitle"/>
          </p:nvPr>
        </p:nvSpPr>
        <p:spPr>
          <a:xfrm>
            <a:off x="761399" y="2829472"/>
            <a:ext cx="4171200" cy="3891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200"/>
              <a:buNone/>
            </a:pPr>
            <a:r>
              <a:rPr b="1" lang="ko-KR" sz="1400">
                <a:latin typeface="Arial"/>
                <a:ea typeface="Arial"/>
                <a:cs typeface="Arial"/>
                <a:sym typeface="Arial"/>
              </a:rPr>
              <a:t>MQTT 브로커를 이용한 메신저 서비스 </a:t>
            </a:r>
            <a:r>
              <a:rPr lang="ko-KR" sz="1400">
                <a:latin typeface="Arial"/>
                <a:ea typeface="Arial"/>
                <a:cs typeface="Arial"/>
                <a:sym typeface="Arial"/>
              </a:rPr>
              <a:t>구축</a:t>
            </a:r>
            <a:endParaRPr/>
          </a:p>
          <a:p>
            <a:pPr indent="-304800" lvl="0" marL="457200" rtl="0" algn="l">
              <a:lnSpc>
                <a:spcPct val="100000"/>
              </a:lnSpc>
              <a:spcBef>
                <a:spcPts val="0"/>
              </a:spcBef>
              <a:spcAft>
                <a:spcPts val="0"/>
              </a:spcAft>
              <a:buSzPts val="1200"/>
              <a:buNone/>
            </a:pPr>
            <a:br>
              <a:rPr lang="ko-KR" sz="1800">
                <a:latin typeface="Malgun Gothic"/>
                <a:ea typeface="Malgun Gothic"/>
                <a:cs typeface="Malgun Gothic"/>
                <a:sym typeface="Malgun Gothic"/>
              </a:rPr>
            </a:br>
            <a:endParaRPr i="0" sz="1800" u="none" strike="noStrike">
              <a:solidFill>
                <a:srgbClr val="F2F2F2"/>
              </a:solidFill>
              <a:latin typeface="Arial"/>
              <a:ea typeface="Arial"/>
              <a:cs typeface="Arial"/>
              <a:sym typeface="Arial"/>
            </a:endParaRPr>
          </a:p>
        </p:txBody>
      </p:sp>
      <p:grpSp>
        <p:nvGrpSpPr>
          <p:cNvPr id="407" name="Google Shape;407;p1"/>
          <p:cNvGrpSpPr/>
          <p:nvPr/>
        </p:nvGrpSpPr>
        <p:grpSpPr>
          <a:xfrm>
            <a:off x="5064566" y="1851038"/>
            <a:ext cx="3911637" cy="2698305"/>
            <a:chOff x="451225" y="1560100"/>
            <a:chExt cx="3866400" cy="2667100"/>
          </a:xfrm>
        </p:grpSpPr>
        <p:sp>
          <p:nvSpPr>
            <p:cNvPr id="408" name="Google Shape;408;p1"/>
            <p:cNvSpPr/>
            <p:nvPr/>
          </p:nvSpPr>
          <p:spPr>
            <a:xfrm>
              <a:off x="2216500" y="1560100"/>
              <a:ext cx="485750" cy="329925"/>
            </a:xfrm>
            <a:custGeom>
              <a:rect b="b" l="l" r="r" t="t"/>
              <a:pathLst>
                <a:path extrusionOk="0" h="13197" w="19430">
                  <a:moveTo>
                    <a:pt x="16644" y="0"/>
                  </a:moveTo>
                  <a:cubicBezTo>
                    <a:pt x="16107" y="0"/>
                    <a:pt x="15418" y="313"/>
                    <a:pt x="14683" y="1009"/>
                  </a:cubicBezTo>
                  <a:lnTo>
                    <a:pt x="13763" y="1930"/>
                  </a:lnTo>
                  <a:cubicBezTo>
                    <a:pt x="13763" y="1930"/>
                    <a:pt x="11719" y="1063"/>
                    <a:pt x="8917" y="1063"/>
                  </a:cubicBezTo>
                  <a:cubicBezTo>
                    <a:pt x="7563" y="1063"/>
                    <a:pt x="6033" y="1265"/>
                    <a:pt x="4471" y="1864"/>
                  </a:cubicBezTo>
                  <a:cubicBezTo>
                    <a:pt x="4618" y="1149"/>
                    <a:pt x="4498" y="777"/>
                    <a:pt x="4294" y="777"/>
                  </a:cubicBezTo>
                  <a:cubicBezTo>
                    <a:pt x="4074" y="777"/>
                    <a:pt x="3755" y="1215"/>
                    <a:pt x="3572" y="2127"/>
                  </a:cubicBezTo>
                  <a:cubicBezTo>
                    <a:pt x="1381" y="2215"/>
                    <a:pt x="0" y="2478"/>
                    <a:pt x="2038" y="3332"/>
                  </a:cubicBezTo>
                  <a:cubicBezTo>
                    <a:pt x="1797" y="5305"/>
                    <a:pt x="1030" y="8373"/>
                    <a:pt x="2498" y="12164"/>
                  </a:cubicBezTo>
                  <a:cubicBezTo>
                    <a:pt x="4920" y="12952"/>
                    <a:pt x="7311" y="13197"/>
                    <a:pt x="9347" y="13197"/>
                  </a:cubicBezTo>
                  <a:cubicBezTo>
                    <a:pt x="12690" y="13197"/>
                    <a:pt x="15078" y="12537"/>
                    <a:pt x="15078" y="12537"/>
                  </a:cubicBezTo>
                  <a:cubicBezTo>
                    <a:pt x="15078" y="12537"/>
                    <a:pt x="16415" y="10148"/>
                    <a:pt x="16415" y="7277"/>
                  </a:cubicBezTo>
                  <a:cubicBezTo>
                    <a:pt x="16415" y="7277"/>
                    <a:pt x="16458" y="7288"/>
                    <a:pt x="16545" y="7288"/>
                  </a:cubicBezTo>
                  <a:cubicBezTo>
                    <a:pt x="16798" y="7288"/>
                    <a:pt x="17417" y="7191"/>
                    <a:pt x="18365" y="6422"/>
                  </a:cubicBezTo>
                  <a:cubicBezTo>
                    <a:pt x="19429" y="5582"/>
                    <a:pt x="18918" y="4328"/>
                    <a:pt x="17334" y="4328"/>
                  </a:cubicBezTo>
                  <a:cubicBezTo>
                    <a:pt x="17059" y="4328"/>
                    <a:pt x="16752" y="4366"/>
                    <a:pt x="16415" y="4450"/>
                  </a:cubicBezTo>
                  <a:cubicBezTo>
                    <a:pt x="18348" y="1805"/>
                    <a:pt x="17934" y="0"/>
                    <a:pt x="16644" y="0"/>
                  </a:cubicBezTo>
                  <a:close/>
                </a:path>
              </a:pathLst>
            </a:custGeom>
            <a:solidFill>
              <a:srgbClr val="280F1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1"/>
            <p:cNvSpPr/>
            <p:nvPr/>
          </p:nvSpPr>
          <p:spPr>
            <a:xfrm>
              <a:off x="2328250" y="1560900"/>
              <a:ext cx="374750" cy="320300"/>
            </a:xfrm>
            <a:custGeom>
              <a:rect b="b" l="l" r="r" t="t"/>
              <a:pathLst>
                <a:path extrusionOk="0" h="12812" w="14990">
                  <a:moveTo>
                    <a:pt x="12172" y="0"/>
                  </a:moveTo>
                  <a:cubicBezTo>
                    <a:pt x="11635" y="0"/>
                    <a:pt x="10947" y="311"/>
                    <a:pt x="10213" y="999"/>
                  </a:cubicBezTo>
                  <a:lnTo>
                    <a:pt x="9293" y="1942"/>
                  </a:lnTo>
                  <a:cubicBezTo>
                    <a:pt x="9293" y="1942"/>
                    <a:pt x="7234" y="1058"/>
                    <a:pt x="4415" y="1058"/>
                  </a:cubicBezTo>
                  <a:cubicBezTo>
                    <a:pt x="3070" y="1058"/>
                    <a:pt x="1551" y="1259"/>
                    <a:pt x="1" y="1854"/>
                  </a:cubicBezTo>
                  <a:cubicBezTo>
                    <a:pt x="1" y="1854"/>
                    <a:pt x="39" y="1853"/>
                    <a:pt x="109" y="1853"/>
                  </a:cubicBezTo>
                  <a:cubicBezTo>
                    <a:pt x="973" y="1853"/>
                    <a:pt x="6745" y="1928"/>
                    <a:pt x="8022" y="3914"/>
                  </a:cubicBezTo>
                  <a:cubicBezTo>
                    <a:pt x="8899" y="3066"/>
                    <a:pt x="9703" y="2625"/>
                    <a:pt x="10197" y="2625"/>
                  </a:cubicBezTo>
                  <a:cubicBezTo>
                    <a:pt x="10815" y="2625"/>
                    <a:pt x="10950" y="3311"/>
                    <a:pt x="10147" y="4747"/>
                  </a:cubicBezTo>
                  <a:cubicBezTo>
                    <a:pt x="10175" y="4745"/>
                    <a:pt x="10202" y="4745"/>
                    <a:pt x="10227" y="4745"/>
                  </a:cubicBezTo>
                  <a:cubicBezTo>
                    <a:pt x="11365" y="4745"/>
                    <a:pt x="10143" y="6167"/>
                    <a:pt x="7956" y="6982"/>
                  </a:cubicBezTo>
                  <a:cubicBezTo>
                    <a:pt x="6049" y="7661"/>
                    <a:pt x="8460" y="11584"/>
                    <a:pt x="9293" y="12811"/>
                  </a:cubicBezTo>
                  <a:cubicBezTo>
                    <a:pt x="10147" y="12680"/>
                    <a:pt x="10608" y="12527"/>
                    <a:pt x="10608" y="12527"/>
                  </a:cubicBezTo>
                  <a:cubicBezTo>
                    <a:pt x="10608" y="12527"/>
                    <a:pt x="11923" y="10160"/>
                    <a:pt x="11923" y="7311"/>
                  </a:cubicBezTo>
                  <a:cubicBezTo>
                    <a:pt x="11923" y="7311"/>
                    <a:pt x="11960" y="7319"/>
                    <a:pt x="12032" y="7319"/>
                  </a:cubicBezTo>
                  <a:cubicBezTo>
                    <a:pt x="12272" y="7319"/>
                    <a:pt x="12899" y="7229"/>
                    <a:pt x="13873" y="6456"/>
                  </a:cubicBezTo>
                  <a:cubicBezTo>
                    <a:pt x="14990" y="5600"/>
                    <a:pt x="14463" y="4333"/>
                    <a:pt x="12882" y="4333"/>
                  </a:cubicBezTo>
                  <a:cubicBezTo>
                    <a:pt x="12602" y="4333"/>
                    <a:pt x="12288" y="4373"/>
                    <a:pt x="11945" y="4462"/>
                  </a:cubicBezTo>
                  <a:cubicBezTo>
                    <a:pt x="13880" y="1799"/>
                    <a:pt x="13464" y="0"/>
                    <a:pt x="12172" y="0"/>
                  </a:cubicBezTo>
                  <a:close/>
                </a:path>
              </a:pathLst>
            </a:custGeom>
            <a:solidFill>
              <a:srgbClr val="B7B7B7">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1"/>
            <p:cNvSpPr/>
            <p:nvPr/>
          </p:nvSpPr>
          <p:spPr>
            <a:xfrm>
              <a:off x="2652050" y="3409750"/>
              <a:ext cx="109600" cy="93150"/>
            </a:xfrm>
            <a:custGeom>
              <a:rect b="b" l="l" r="r" t="t"/>
              <a:pathLst>
                <a:path extrusionOk="0" h="3726" w="4384">
                  <a:moveTo>
                    <a:pt x="2565" y="0"/>
                  </a:moveTo>
                  <a:cubicBezTo>
                    <a:pt x="2565" y="0"/>
                    <a:pt x="1" y="504"/>
                    <a:pt x="395" y="3726"/>
                  </a:cubicBezTo>
                  <a:lnTo>
                    <a:pt x="4384" y="3397"/>
                  </a:lnTo>
                  <a:lnTo>
                    <a:pt x="2565" y="0"/>
                  </a:lnTo>
                  <a:close/>
                </a:path>
              </a:pathLst>
            </a:custGeom>
            <a:solidFill>
              <a:srgbClr val="662C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1"/>
            <p:cNvSpPr/>
            <p:nvPr/>
          </p:nvSpPr>
          <p:spPr>
            <a:xfrm>
              <a:off x="2117875" y="3409750"/>
              <a:ext cx="109600" cy="93150"/>
            </a:xfrm>
            <a:custGeom>
              <a:rect b="b" l="l" r="r" t="t"/>
              <a:pathLst>
                <a:path extrusionOk="0" h="3726" w="4384">
                  <a:moveTo>
                    <a:pt x="1841" y="0"/>
                  </a:moveTo>
                  <a:lnTo>
                    <a:pt x="0" y="3397"/>
                  </a:lnTo>
                  <a:lnTo>
                    <a:pt x="4011" y="3726"/>
                  </a:lnTo>
                  <a:cubicBezTo>
                    <a:pt x="4383" y="504"/>
                    <a:pt x="1841" y="0"/>
                    <a:pt x="1841" y="0"/>
                  </a:cubicBezTo>
                  <a:close/>
                </a:path>
              </a:pathLst>
            </a:custGeom>
            <a:solidFill>
              <a:srgbClr val="662C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1"/>
            <p:cNvSpPr/>
            <p:nvPr/>
          </p:nvSpPr>
          <p:spPr>
            <a:xfrm>
              <a:off x="1194700" y="4080900"/>
              <a:ext cx="2505475" cy="63025"/>
            </a:xfrm>
            <a:custGeom>
              <a:rect b="b" l="l" r="r" t="t"/>
              <a:pathLst>
                <a:path extrusionOk="0" h="2521" w="100219">
                  <a:moveTo>
                    <a:pt x="50120" y="0"/>
                  </a:moveTo>
                  <a:cubicBezTo>
                    <a:pt x="22442" y="0"/>
                    <a:pt x="1" y="548"/>
                    <a:pt x="1" y="1249"/>
                  </a:cubicBezTo>
                  <a:cubicBezTo>
                    <a:pt x="1" y="1951"/>
                    <a:pt x="22442" y="2520"/>
                    <a:pt x="50120" y="2520"/>
                  </a:cubicBezTo>
                  <a:cubicBezTo>
                    <a:pt x="77777" y="2520"/>
                    <a:pt x="100218" y="1973"/>
                    <a:pt x="100218" y="1249"/>
                  </a:cubicBezTo>
                  <a:cubicBezTo>
                    <a:pt x="100218" y="570"/>
                    <a:pt x="77799" y="0"/>
                    <a:pt x="50120" y="0"/>
                  </a:cubicBezTo>
                  <a:close/>
                </a:path>
              </a:pathLst>
            </a:custGeom>
            <a:solidFill>
              <a:srgbClr val="D6AE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1"/>
            <p:cNvSpPr/>
            <p:nvPr/>
          </p:nvSpPr>
          <p:spPr>
            <a:xfrm>
              <a:off x="1396325" y="2880500"/>
              <a:ext cx="1045375" cy="1064550"/>
            </a:xfrm>
            <a:custGeom>
              <a:rect b="b" l="l" r="r" t="t"/>
              <a:pathLst>
                <a:path extrusionOk="0" h="42582" w="41815">
                  <a:moveTo>
                    <a:pt x="41814" y="0"/>
                  </a:moveTo>
                  <a:lnTo>
                    <a:pt x="30616" y="921"/>
                  </a:lnTo>
                  <a:lnTo>
                    <a:pt x="28643" y="3857"/>
                  </a:lnTo>
                  <a:cubicBezTo>
                    <a:pt x="28643" y="3857"/>
                    <a:pt x="8109" y="6356"/>
                    <a:pt x="4055" y="8810"/>
                  </a:cubicBezTo>
                  <a:cubicBezTo>
                    <a:pt x="0" y="11309"/>
                    <a:pt x="5479" y="42581"/>
                    <a:pt x="5479" y="42581"/>
                  </a:cubicBezTo>
                  <a:lnTo>
                    <a:pt x="18212" y="42581"/>
                  </a:lnTo>
                  <a:lnTo>
                    <a:pt x="15078" y="20535"/>
                  </a:lnTo>
                  <a:cubicBezTo>
                    <a:pt x="15078" y="20535"/>
                    <a:pt x="35349" y="19877"/>
                    <a:pt x="41814" y="17335"/>
                  </a:cubicBezTo>
                  <a:lnTo>
                    <a:pt x="41814" y="0"/>
                  </a:lnTo>
                  <a:close/>
                </a:path>
              </a:pathLst>
            </a:custGeom>
            <a:solidFill>
              <a:srgbClr val="843F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1"/>
            <p:cNvSpPr/>
            <p:nvPr/>
          </p:nvSpPr>
          <p:spPr>
            <a:xfrm>
              <a:off x="1769975" y="2880500"/>
              <a:ext cx="671175" cy="511200"/>
            </a:xfrm>
            <a:custGeom>
              <a:rect b="b" l="l" r="r" t="t"/>
              <a:pathLst>
                <a:path extrusionOk="0" h="20448" w="26847">
                  <a:moveTo>
                    <a:pt x="26846" y="0"/>
                  </a:moveTo>
                  <a:lnTo>
                    <a:pt x="15670" y="921"/>
                  </a:lnTo>
                  <a:lnTo>
                    <a:pt x="13697" y="3857"/>
                  </a:lnTo>
                  <a:cubicBezTo>
                    <a:pt x="13697" y="3857"/>
                    <a:pt x="6663" y="4712"/>
                    <a:pt x="0" y="5896"/>
                  </a:cubicBezTo>
                  <a:cubicBezTo>
                    <a:pt x="2104" y="11528"/>
                    <a:pt x="2389" y="17839"/>
                    <a:pt x="2389" y="20447"/>
                  </a:cubicBezTo>
                  <a:cubicBezTo>
                    <a:pt x="7890" y="20184"/>
                    <a:pt x="21740" y="19351"/>
                    <a:pt x="26846" y="17335"/>
                  </a:cubicBezTo>
                  <a:lnTo>
                    <a:pt x="2684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1"/>
            <p:cNvSpPr/>
            <p:nvPr/>
          </p:nvSpPr>
          <p:spPr>
            <a:xfrm>
              <a:off x="1458775" y="3050350"/>
              <a:ext cx="212600" cy="247650"/>
            </a:xfrm>
            <a:custGeom>
              <a:rect b="b" l="l" r="r" t="t"/>
              <a:pathLst>
                <a:path extrusionOk="0" h="9906" w="8504">
                  <a:moveTo>
                    <a:pt x="8022" y="0"/>
                  </a:moveTo>
                  <a:cubicBezTo>
                    <a:pt x="5085" y="614"/>
                    <a:pt x="2674" y="1337"/>
                    <a:pt x="1535" y="2016"/>
                  </a:cubicBezTo>
                  <a:cubicBezTo>
                    <a:pt x="373" y="2718"/>
                    <a:pt x="1" y="5808"/>
                    <a:pt x="23" y="9796"/>
                  </a:cubicBezTo>
                  <a:cubicBezTo>
                    <a:pt x="439" y="9884"/>
                    <a:pt x="812" y="9906"/>
                    <a:pt x="1228" y="9906"/>
                  </a:cubicBezTo>
                  <a:cubicBezTo>
                    <a:pt x="5260" y="9906"/>
                    <a:pt x="8504" y="6640"/>
                    <a:pt x="8504" y="2630"/>
                  </a:cubicBezTo>
                  <a:cubicBezTo>
                    <a:pt x="8504" y="1688"/>
                    <a:pt x="8328" y="811"/>
                    <a:pt x="8022" y="0"/>
                  </a:cubicBezTo>
                  <a:close/>
                </a:path>
              </a:pathLst>
            </a:custGeom>
            <a:solidFill>
              <a:srgbClr val="662C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1"/>
            <p:cNvSpPr/>
            <p:nvPr/>
          </p:nvSpPr>
          <p:spPr>
            <a:xfrm>
              <a:off x="1763400" y="3313875"/>
              <a:ext cx="9325" cy="80000"/>
            </a:xfrm>
            <a:custGeom>
              <a:rect b="b" l="l" r="r" t="t"/>
              <a:pathLst>
                <a:path extrusionOk="0" fill="none" h="3200" w="373">
                  <a:moveTo>
                    <a:pt x="373" y="3200"/>
                  </a:moveTo>
                  <a:lnTo>
                    <a:pt x="0" y="0"/>
                  </a:lnTo>
                </a:path>
              </a:pathLst>
            </a:custGeom>
            <a:noFill/>
            <a:ln cap="flat" cmpd="sng" w="9525">
              <a:solidFill>
                <a:srgbClr val="56221C"/>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1"/>
            <p:cNvSpPr/>
            <p:nvPr/>
          </p:nvSpPr>
          <p:spPr>
            <a:xfrm>
              <a:off x="1505900" y="3773525"/>
              <a:ext cx="344625" cy="171525"/>
            </a:xfrm>
            <a:custGeom>
              <a:rect b="b" l="l" r="r" t="t"/>
              <a:pathLst>
                <a:path extrusionOk="0" h="6861" w="13785">
                  <a:moveTo>
                    <a:pt x="0" y="1"/>
                  </a:moveTo>
                  <a:cubicBezTo>
                    <a:pt x="570" y="4011"/>
                    <a:pt x="1074" y="6860"/>
                    <a:pt x="1074" y="6860"/>
                  </a:cubicBezTo>
                  <a:lnTo>
                    <a:pt x="13785" y="6860"/>
                  </a:lnTo>
                  <a:lnTo>
                    <a:pt x="1282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1"/>
            <p:cNvSpPr/>
            <p:nvPr/>
          </p:nvSpPr>
          <p:spPr>
            <a:xfrm>
              <a:off x="1508625" y="3796550"/>
              <a:ext cx="325475" cy="30700"/>
            </a:xfrm>
            <a:custGeom>
              <a:rect b="b" l="l" r="r" t="t"/>
              <a:pathLst>
                <a:path extrusionOk="0" h="1228" w="13019">
                  <a:moveTo>
                    <a:pt x="1" y="0"/>
                  </a:moveTo>
                  <a:cubicBezTo>
                    <a:pt x="89" y="439"/>
                    <a:pt x="132" y="855"/>
                    <a:pt x="198" y="1228"/>
                  </a:cubicBezTo>
                  <a:lnTo>
                    <a:pt x="13018" y="1228"/>
                  </a:lnTo>
                  <a:lnTo>
                    <a:pt x="12821" y="0"/>
                  </a:ln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1"/>
            <p:cNvSpPr/>
            <p:nvPr/>
          </p:nvSpPr>
          <p:spPr>
            <a:xfrm>
              <a:off x="2364425" y="2880500"/>
              <a:ext cx="76725" cy="343550"/>
            </a:xfrm>
            <a:custGeom>
              <a:rect b="b" l="l" r="r" t="t"/>
              <a:pathLst>
                <a:path extrusionOk="0" h="13742" w="3069">
                  <a:moveTo>
                    <a:pt x="3046" y="0"/>
                  </a:moveTo>
                  <a:lnTo>
                    <a:pt x="0" y="241"/>
                  </a:lnTo>
                  <a:cubicBezTo>
                    <a:pt x="110" y="1819"/>
                    <a:pt x="789" y="10147"/>
                    <a:pt x="3024" y="13653"/>
                  </a:cubicBezTo>
                  <a:cubicBezTo>
                    <a:pt x="3046" y="13697"/>
                    <a:pt x="3046" y="13719"/>
                    <a:pt x="3068" y="13741"/>
                  </a:cubicBezTo>
                  <a:cubicBezTo>
                    <a:pt x="3068" y="1491"/>
                    <a:pt x="3068" y="0"/>
                    <a:pt x="30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1"/>
            <p:cNvSpPr/>
            <p:nvPr/>
          </p:nvSpPr>
          <p:spPr>
            <a:xfrm>
              <a:off x="1825850" y="3221825"/>
              <a:ext cx="614200" cy="70700"/>
            </a:xfrm>
            <a:custGeom>
              <a:rect b="b" l="l" r="r" t="t"/>
              <a:pathLst>
                <a:path extrusionOk="0" fill="none" h="2828" w="24568">
                  <a:moveTo>
                    <a:pt x="24567" y="0"/>
                  </a:moveTo>
                  <a:cubicBezTo>
                    <a:pt x="24567" y="0"/>
                    <a:pt x="8986" y="2740"/>
                    <a:pt x="1" y="2828"/>
                  </a:cubicBezTo>
                </a:path>
              </a:pathLst>
            </a:custGeom>
            <a:noFill/>
            <a:ln cap="flat" cmpd="sng" w="9525">
              <a:solidFill>
                <a:srgbClr val="0C3C44"/>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1"/>
            <p:cNvSpPr/>
            <p:nvPr/>
          </p:nvSpPr>
          <p:spPr>
            <a:xfrm>
              <a:off x="970075" y="3467825"/>
              <a:ext cx="1471075" cy="61925"/>
            </a:xfrm>
            <a:custGeom>
              <a:rect b="b" l="l" r="r" t="t"/>
              <a:pathLst>
                <a:path extrusionOk="0" h="2477" w="58843">
                  <a:moveTo>
                    <a:pt x="1250" y="0"/>
                  </a:moveTo>
                  <a:cubicBezTo>
                    <a:pt x="548" y="0"/>
                    <a:pt x="0" y="548"/>
                    <a:pt x="0" y="1228"/>
                  </a:cubicBezTo>
                  <a:cubicBezTo>
                    <a:pt x="0" y="1929"/>
                    <a:pt x="548" y="2477"/>
                    <a:pt x="1250" y="2477"/>
                  </a:cubicBezTo>
                  <a:lnTo>
                    <a:pt x="58842" y="2477"/>
                  </a:lnTo>
                  <a:lnTo>
                    <a:pt x="5884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1"/>
            <p:cNvSpPr/>
            <p:nvPr/>
          </p:nvSpPr>
          <p:spPr>
            <a:xfrm>
              <a:off x="1086775" y="3448650"/>
              <a:ext cx="63575" cy="101375"/>
            </a:xfrm>
            <a:custGeom>
              <a:rect b="b" l="l" r="r" t="t"/>
              <a:pathLst>
                <a:path extrusionOk="0" h="4055" w="2543">
                  <a:moveTo>
                    <a:pt x="0" y="0"/>
                  </a:moveTo>
                  <a:lnTo>
                    <a:pt x="0" y="4055"/>
                  </a:lnTo>
                  <a:lnTo>
                    <a:pt x="2543" y="4055"/>
                  </a:lnTo>
                  <a:lnTo>
                    <a:pt x="254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1"/>
            <p:cNvSpPr/>
            <p:nvPr/>
          </p:nvSpPr>
          <p:spPr>
            <a:xfrm>
              <a:off x="1240175" y="3130325"/>
              <a:ext cx="125500" cy="734725"/>
            </a:xfrm>
            <a:custGeom>
              <a:rect b="b" l="l" r="r" t="t"/>
              <a:pathLst>
                <a:path extrusionOk="0" h="29389" w="5020">
                  <a:moveTo>
                    <a:pt x="2521" y="1"/>
                  </a:moveTo>
                  <a:cubicBezTo>
                    <a:pt x="1140" y="1"/>
                    <a:pt x="22" y="1118"/>
                    <a:pt x="22" y="2477"/>
                  </a:cubicBezTo>
                  <a:lnTo>
                    <a:pt x="22" y="26890"/>
                  </a:lnTo>
                  <a:cubicBezTo>
                    <a:pt x="1" y="28271"/>
                    <a:pt x="1118" y="29389"/>
                    <a:pt x="2521" y="29389"/>
                  </a:cubicBezTo>
                  <a:cubicBezTo>
                    <a:pt x="3880" y="29389"/>
                    <a:pt x="5019" y="28271"/>
                    <a:pt x="5019" y="26890"/>
                  </a:cubicBezTo>
                  <a:lnTo>
                    <a:pt x="5019" y="2477"/>
                  </a:lnTo>
                  <a:cubicBezTo>
                    <a:pt x="5019" y="1118"/>
                    <a:pt x="3880" y="1"/>
                    <a:pt x="252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1"/>
            <p:cNvSpPr/>
            <p:nvPr/>
          </p:nvSpPr>
          <p:spPr>
            <a:xfrm>
              <a:off x="1240725" y="3666700"/>
              <a:ext cx="124950" cy="198900"/>
            </a:xfrm>
            <a:custGeom>
              <a:rect b="b" l="l" r="r" t="t"/>
              <a:pathLst>
                <a:path extrusionOk="0" h="7956" w="4998">
                  <a:moveTo>
                    <a:pt x="0" y="0"/>
                  </a:moveTo>
                  <a:cubicBezTo>
                    <a:pt x="0" y="27"/>
                    <a:pt x="0" y="53"/>
                    <a:pt x="0" y="79"/>
                  </a:cubicBezTo>
                  <a:lnTo>
                    <a:pt x="0" y="79"/>
                  </a:lnTo>
                  <a:lnTo>
                    <a:pt x="0" y="0"/>
                  </a:lnTo>
                  <a:close/>
                  <a:moveTo>
                    <a:pt x="4997" y="0"/>
                  </a:moveTo>
                  <a:cubicBezTo>
                    <a:pt x="4997" y="1359"/>
                    <a:pt x="3858" y="2477"/>
                    <a:pt x="2499" y="2477"/>
                  </a:cubicBezTo>
                  <a:cubicBezTo>
                    <a:pt x="1123" y="2477"/>
                    <a:pt x="22" y="1402"/>
                    <a:pt x="0" y="79"/>
                  </a:cubicBezTo>
                  <a:lnTo>
                    <a:pt x="0" y="79"/>
                  </a:lnTo>
                  <a:lnTo>
                    <a:pt x="0" y="5479"/>
                  </a:lnTo>
                  <a:cubicBezTo>
                    <a:pt x="0" y="6838"/>
                    <a:pt x="1118" y="7956"/>
                    <a:pt x="2499" y="7956"/>
                  </a:cubicBezTo>
                  <a:cubicBezTo>
                    <a:pt x="3858" y="7956"/>
                    <a:pt x="4997" y="6838"/>
                    <a:pt x="4997" y="5479"/>
                  </a:cubicBezTo>
                  <a:lnTo>
                    <a:pt x="49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1"/>
            <p:cNvSpPr/>
            <p:nvPr/>
          </p:nvSpPr>
          <p:spPr>
            <a:xfrm>
              <a:off x="1150875" y="3234425"/>
              <a:ext cx="89325" cy="526525"/>
            </a:xfrm>
            <a:custGeom>
              <a:rect b="b" l="l" r="r" t="t"/>
              <a:pathLst>
                <a:path extrusionOk="0" h="21061" w="3573">
                  <a:moveTo>
                    <a:pt x="1797" y="1"/>
                  </a:moveTo>
                  <a:cubicBezTo>
                    <a:pt x="811" y="1"/>
                    <a:pt x="0" y="789"/>
                    <a:pt x="0" y="1776"/>
                  </a:cubicBezTo>
                  <a:lnTo>
                    <a:pt x="0" y="19286"/>
                  </a:lnTo>
                  <a:cubicBezTo>
                    <a:pt x="0" y="20272"/>
                    <a:pt x="789" y="21061"/>
                    <a:pt x="1797" y="21061"/>
                  </a:cubicBezTo>
                  <a:cubicBezTo>
                    <a:pt x="2784" y="21061"/>
                    <a:pt x="3573" y="20272"/>
                    <a:pt x="3573" y="19286"/>
                  </a:cubicBezTo>
                  <a:lnTo>
                    <a:pt x="3573" y="1776"/>
                  </a:lnTo>
                  <a:cubicBezTo>
                    <a:pt x="3573" y="789"/>
                    <a:pt x="2784" y="1"/>
                    <a:pt x="179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1"/>
            <p:cNvSpPr/>
            <p:nvPr/>
          </p:nvSpPr>
          <p:spPr>
            <a:xfrm>
              <a:off x="1150875" y="3618475"/>
              <a:ext cx="89325" cy="142475"/>
            </a:xfrm>
            <a:custGeom>
              <a:rect b="b" l="l" r="r" t="t"/>
              <a:pathLst>
                <a:path extrusionOk="0" h="5699" w="3573">
                  <a:moveTo>
                    <a:pt x="0" y="1"/>
                  </a:moveTo>
                  <a:lnTo>
                    <a:pt x="0" y="3924"/>
                  </a:lnTo>
                  <a:cubicBezTo>
                    <a:pt x="0" y="4910"/>
                    <a:pt x="811" y="5699"/>
                    <a:pt x="1797" y="5699"/>
                  </a:cubicBezTo>
                  <a:cubicBezTo>
                    <a:pt x="2784" y="5699"/>
                    <a:pt x="3573" y="4910"/>
                    <a:pt x="3573" y="3924"/>
                  </a:cubicBezTo>
                  <a:lnTo>
                    <a:pt x="3573" y="1"/>
                  </a:lnTo>
                  <a:cubicBezTo>
                    <a:pt x="3573" y="987"/>
                    <a:pt x="2784" y="1776"/>
                    <a:pt x="1797" y="1776"/>
                  </a:cubicBezTo>
                  <a:cubicBezTo>
                    <a:pt x="789" y="1776"/>
                    <a:pt x="0" y="98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1"/>
            <p:cNvSpPr/>
            <p:nvPr/>
          </p:nvSpPr>
          <p:spPr>
            <a:xfrm>
              <a:off x="1401800" y="3945025"/>
              <a:ext cx="468450" cy="156175"/>
            </a:xfrm>
            <a:custGeom>
              <a:rect b="b" l="l" r="r" t="t"/>
              <a:pathLst>
                <a:path extrusionOk="0" h="6247" w="18738">
                  <a:moveTo>
                    <a:pt x="5260" y="0"/>
                  </a:moveTo>
                  <a:cubicBezTo>
                    <a:pt x="1" y="0"/>
                    <a:pt x="88" y="6246"/>
                    <a:pt x="88" y="6246"/>
                  </a:cubicBezTo>
                  <a:lnTo>
                    <a:pt x="18738" y="6246"/>
                  </a:lnTo>
                  <a:lnTo>
                    <a:pt x="1797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1"/>
            <p:cNvSpPr/>
            <p:nvPr/>
          </p:nvSpPr>
          <p:spPr>
            <a:xfrm>
              <a:off x="1495300" y="3860175"/>
              <a:ext cx="233050" cy="84875"/>
            </a:xfrm>
            <a:custGeom>
              <a:rect b="b" l="l" r="r" t="t"/>
              <a:pathLst>
                <a:path extrusionOk="0" h="3395" w="9322">
                  <a:moveTo>
                    <a:pt x="4710" y="1"/>
                  </a:moveTo>
                  <a:cubicBezTo>
                    <a:pt x="2392" y="1"/>
                    <a:pt x="0" y="661"/>
                    <a:pt x="1498" y="3394"/>
                  </a:cubicBezTo>
                  <a:lnTo>
                    <a:pt x="8555" y="3394"/>
                  </a:lnTo>
                  <a:cubicBezTo>
                    <a:pt x="8555" y="3394"/>
                    <a:pt x="9322" y="852"/>
                    <a:pt x="7897" y="392"/>
                  </a:cubicBezTo>
                  <a:cubicBezTo>
                    <a:pt x="7375" y="223"/>
                    <a:pt x="6055" y="1"/>
                    <a:pt x="471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1"/>
            <p:cNvSpPr/>
            <p:nvPr/>
          </p:nvSpPr>
          <p:spPr>
            <a:xfrm>
              <a:off x="1401250" y="3945025"/>
              <a:ext cx="320525" cy="156175"/>
            </a:xfrm>
            <a:custGeom>
              <a:rect b="b" l="l" r="r" t="t"/>
              <a:pathLst>
                <a:path extrusionOk="0" h="6247" w="12821">
                  <a:moveTo>
                    <a:pt x="5260" y="0"/>
                  </a:moveTo>
                  <a:cubicBezTo>
                    <a:pt x="1" y="0"/>
                    <a:pt x="66" y="6246"/>
                    <a:pt x="66" y="6246"/>
                  </a:cubicBezTo>
                  <a:lnTo>
                    <a:pt x="12821" y="6246"/>
                  </a:lnTo>
                  <a:cubicBezTo>
                    <a:pt x="12821" y="285"/>
                    <a:pt x="9117" y="0"/>
                    <a:pt x="911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1"/>
            <p:cNvSpPr/>
            <p:nvPr/>
          </p:nvSpPr>
          <p:spPr>
            <a:xfrm>
              <a:off x="1402900" y="4079800"/>
              <a:ext cx="466800" cy="21400"/>
            </a:xfrm>
            <a:custGeom>
              <a:rect b="b" l="l" r="r" t="t"/>
              <a:pathLst>
                <a:path extrusionOk="0" h="856" w="18672">
                  <a:moveTo>
                    <a:pt x="66" y="0"/>
                  </a:moveTo>
                  <a:cubicBezTo>
                    <a:pt x="0" y="526"/>
                    <a:pt x="0" y="855"/>
                    <a:pt x="0" y="855"/>
                  </a:cubicBezTo>
                  <a:lnTo>
                    <a:pt x="18672" y="855"/>
                  </a:lnTo>
                  <a:lnTo>
                    <a:pt x="1858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1"/>
            <p:cNvSpPr/>
            <p:nvPr/>
          </p:nvSpPr>
          <p:spPr>
            <a:xfrm>
              <a:off x="2437825" y="2880500"/>
              <a:ext cx="1045925" cy="1064550"/>
            </a:xfrm>
            <a:custGeom>
              <a:rect b="b" l="l" r="r" t="t"/>
              <a:pathLst>
                <a:path extrusionOk="0" h="42582" w="41837">
                  <a:moveTo>
                    <a:pt x="1" y="0"/>
                  </a:moveTo>
                  <a:lnTo>
                    <a:pt x="1" y="17335"/>
                  </a:lnTo>
                  <a:cubicBezTo>
                    <a:pt x="6466" y="19877"/>
                    <a:pt x="26737" y="20535"/>
                    <a:pt x="26737" y="20535"/>
                  </a:cubicBezTo>
                  <a:lnTo>
                    <a:pt x="23625" y="42581"/>
                  </a:lnTo>
                  <a:lnTo>
                    <a:pt x="36358" y="42581"/>
                  </a:lnTo>
                  <a:cubicBezTo>
                    <a:pt x="36358" y="42581"/>
                    <a:pt x="41837" y="11309"/>
                    <a:pt x="37782" y="8810"/>
                  </a:cubicBezTo>
                  <a:cubicBezTo>
                    <a:pt x="33728" y="6356"/>
                    <a:pt x="13172" y="3857"/>
                    <a:pt x="13172" y="3857"/>
                  </a:cubicBezTo>
                  <a:lnTo>
                    <a:pt x="11199" y="921"/>
                  </a:lnTo>
                  <a:lnTo>
                    <a:pt x="1" y="0"/>
                  </a:lnTo>
                  <a:close/>
                </a:path>
              </a:pathLst>
            </a:custGeom>
            <a:solidFill>
              <a:srgbClr val="843F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1"/>
            <p:cNvSpPr/>
            <p:nvPr/>
          </p:nvSpPr>
          <p:spPr>
            <a:xfrm>
              <a:off x="2438925" y="2880500"/>
              <a:ext cx="671725" cy="511200"/>
            </a:xfrm>
            <a:custGeom>
              <a:rect b="b" l="l" r="r" t="t"/>
              <a:pathLst>
                <a:path extrusionOk="0" h="20448" w="26869">
                  <a:moveTo>
                    <a:pt x="1" y="0"/>
                  </a:moveTo>
                  <a:lnTo>
                    <a:pt x="1" y="17335"/>
                  </a:lnTo>
                  <a:cubicBezTo>
                    <a:pt x="5129" y="19351"/>
                    <a:pt x="18979" y="20184"/>
                    <a:pt x="24480" y="20447"/>
                  </a:cubicBezTo>
                  <a:cubicBezTo>
                    <a:pt x="24480" y="17839"/>
                    <a:pt x="24743" y="11528"/>
                    <a:pt x="26868" y="5896"/>
                  </a:cubicBezTo>
                  <a:cubicBezTo>
                    <a:pt x="20184" y="4712"/>
                    <a:pt x="13172" y="3857"/>
                    <a:pt x="13172" y="3857"/>
                  </a:cubicBezTo>
                  <a:lnTo>
                    <a:pt x="11199" y="921"/>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1"/>
            <p:cNvSpPr/>
            <p:nvPr/>
          </p:nvSpPr>
          <p:spPr>
            <a:xfrm>
              <a:off x="3208150" y="3050350"/>
              <a:ext cx="213150" cy="247650"/>
            </a:xfrm>
            <a:custGeom>
              <a:rect b="b" l="l" r="r" t="t"/>
              <a:pathLst>
                <a:path extrusionOk="0" h="9906" w="8526">
                  <a:moveTo>
                    <a:pt x="504" y="0"/>
                  </a:moveTo>
                  <a:cubicBezTo>
                    <a:pt x="198" y="811"/>
                    <a:pt x="0" y="1688"/>
                    <a:pt x="0" y="2630"/>
                  </a:cubicBezTo>
                  <a:cubicBezTo>
                    <a:pt x="0" y="6640"/>
                    <a:pt x="3266" y="9906"/>
                    <a:pt x="7298" y="9906"/>
                  </a:cubicBezTo>
                  <a:cubicBezTo>
                    <a:pt x="7714" y="9906"/>
                    <a:pt x="8087" y="9884"/>
                    <a:pt x="8503" y="9796"/>
                  </a:cubicBezTo>
                  <a:cubicBezTo>
                    <a:pt x="8525" y="5808"/>
                    <a:pt x="8153" y="2718"/>
                    <a:pt x="6991" y="2016"/>
                  </a:cubicBezTo>
                  <a:cubicBezTo>
                    <a:pt x="5852" y="1337"/>
                    <a:pt x="3441" y="614"/>
                    <a:pt x="504" y="0"/>
                  </a:cubicBezTo>
                  <a:close/>
                </a:path>
              </a:pathLst>
            </a:custGeom>
            <a:solidFill>
              <a:srgbClr val="662C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1"/>
            <p:cNvSpPr/>
            <p:nvPr/>
          </p:nvSpPr>
          <p:spPr>
            <a:xfrm>
              <a:off x="3106800" y="3313875"/>
              <a:ext cx="9875" cy="80000"/>
            </a:xfrm>
            <a:custGeom>
              <a:rect b="b" l="l" r="r" t="t"/>
              <a:pathLst>
                <a:path extrusionOk="0" fill="none" h="3200" w="395">
                  <a:moveTo>
                    <a:pt x="0" y="3200"/>
                  </a:moveTo>
                  <a:lnTo>
                    <a:pt x="395" y="0"/>
                  </a:lnTo>
                </a:path>
              </a:pathLst>
            </a:custGeom>
            <a:noFill/>
            <a:ln cap="flat" cmpd="sng" w="9525">
              <a:solidFill>
                <a:srgbClr val="56221C"/>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1"/>
            <p:cNvSpPr/>
            <p:nvPr/>
          </p:nvSpPr>
          <p:spPr>
            <a:xfrm>
              <a:off x="3029550" y="3773525"/>
              <a:ext cx="344625" cy="171525"/>
            </a:xfrm>
            <a:custGeom>
              <a:rect b="b" l="l" r="r" t="t"/>
              <a:pathLst>
                <a:path extrusionOk="0" h="6861" w="13785">
                  <a:moveTo>
                    <a:pt x="964" y="1"/>
                  </a:moveTo>
                  <a:lnTo>
                    <a:pt x="0" y="6860"/>
                  </a:lnTo>
                  <a:lnTo>
                    <a:pt x="12711" y="6860"/>
                  </a:lnTo>
                  <a:cubicBezTo>
                    <a:pt x="12711" y="6860"/>
                    <a:pt x="13215" y="4011"/>
                    <a:pt x="1378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1"/>
            <p:cNvSpPr/>
            <p:nvPr/>
          </p:nvSpPr>
          <p:spPr>
            <a:xfrm>
              <a:off x="3045975" y="3796550"/>
              <a:ext cx="325475" cy="30700"/>
            </a:xfrm>
            <a:custGeom>
              <a:rect b="b" l="l" r="r" t="t"/>
              <a:pathLst>
                <a:path extrusionOk="0" h="1228" w="13019">
                  <a:moveTo>
                    <a:pt x="198" y="0"/>
                  </a:moveTo>
                  <a:lnTo>
                    <a:pt x="1" y="1228"/>
                  </a:lnTo>
                  <a:lnTo>
                    <a:pt x="12821" y="1228"/>
                  </a:lnTo>
                  <a:cubicBezTo>
                    <a:pt x="12887" y="855"/>
                    <a:pt x="12930" y="439"/>
                    <a:pt x="13018"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1"/>
            <p:cNvSpPr/>
            <p:nvPr/>
          </p:nvSpPr>
          <p:spPr>
            <a:xfrm>
              <a:off x="2438375" y="2880500"/>
              <a:ext cx="76725" cy="343550"/>
            </a:xfrm>
            <a:custGeom>
              <a:rect b="b" l="l" r="r" t="t"/>
              <a:pathLst>
                <a:path extrusionOk="0" h="13742" w="3069">
                  <a:moveTo>
                    <a:pt x="23" y="0"/>
                  </a:moveTo>
                  <a:cubicBezTo>
                    <a:pt x="1" y="0"/>
                    <a:pt x="1" y="1491"/>
                    <a:pt x="1" y="13741"/>
                  </a:cubicBezTo>
                  <a:cubicBezTo>
                    <a:pt x="45" y="13719"/>
                    <a:pt x="45" y="13697"/>
                    <a:pt x="66" y="13653"/>
                  </a:cubicBezTo>
                  <a:cubicBezTo>
                    <a:pt x="2280" y="10147"/>
                    <a:pt x="2959" y="1819"/>
                    <a:pt x="3069" y="241"/>
                  </a:cubicBezTo>
                  <a:lnTo>
                    <a:pt x="2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1"/>
            <p:cNvSpPr/>
            <p:nvPr/>
          </p:nvSpPr>
          <p:spPr>
            <a:xfrm>
              <a:off x="2440025" y="3221825"/>
              <a:ext cx="614200" cy="70700"/>
            </a:xfrm>
            <a:custGeom>
              <a:rect b="b" l="l" r="r" t="t"/>
              <a:pathLst>
                <a:path extrusionOk="0" fill="none" h="2828" w="24568">
                  <a:moveTo>
                    <a:pt x="0" y="0"/>
                  </a:moveTo>
                  <a:cubicBezTo>
                    <a:pt x="0" y="0"/>
                    <a:pt x="15582" y="2740"/>
                    <a:pt x="24567" y="2828"/>
                  </a:cubicBezTo>
                </a:path>
              </a:pathLst>
            </a:custGeom>
            <a:noFill/>
            <a:ln cap="flat" cmpd="sng" w="9525">
              <a:solidFill>
                <a:srgbClr val="0C3C44"/>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1"/>
            <p:cNvSpPr/>
            <p:nvPr/>
          </p:nvSpPr>
          <p:spPr>
            <a:xfrm>
              <a:off x="2175400" y="2088825"/>
              <a:ext cx="528725" cy="871700"/>
            </a:xfrm>
            <a:custGeom>
              <a:rect b="b" l="l" r="r" t="t"/>
              <a:pathLst>
                <a:path extrusionOk="0" h="34868" w="21149">
                  <a:moveTo>
                    <a:pt x="10585" y="0"/>
                  </a:moveTo>
                  <a:lnTo>
                    <a:pt x="1" y="460"/>
                  </a:lnTo>
                  <a:lnTo>
                    <a:pt x="1" y="32895"/>
                  </a:lnTo>
                  <a:cubicBezTo>
                    <a:pt x="1" y="32895"/>
                    <a:pt x="3792" y="34867"/>
                    <a:pt x="10585" y="34867"/>
                  </a:cubicBezTo>
                  <a:cubicBezTo>
                    <a:pt x="17379" y="34867"/>
                    <a:pt x="21149" y="32895"/>
                    <a:pt x="21149" y="32895"/>
                  </a:cubicBezTo>
                  <a:lnTo>
                    <a:pt x="21149" y="460"/>
                  </a:lnTo>
                  <a:lnTo>
                    <a:pt x="1058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1"/>
            <p:cNvSpPr/>
            <p:nvPr/>
          </p:nvSpPr>
          <p:spPr>
            <a:xfrm>
              <a:off x="2210475" y="2088825"/>
              <a:ext cx="459125" cy="225200"/>
            </a:xfrm>
            <a:custGeom>
              <a:rect b="b" l="l" r="r" t="t"/>
              <a:pathLst>
                <a:path extrusionOk="0" h="9008" w="18365">
                  <a:moveTo>
                    <a:pt x="9182" y="0"/>
                  </a:moveTo>
                  <a:lnTo>
                    <a:pt x="0" y="395"/>
                  </a:lnTo>
                  <a:cubicBezTo>
                    <a:pt x="307" y="5194"/>
                    <a:pt x="4295" y="9007"/>
                    <a:pt x="9182" y="9007"/>
                  </a:cubicBezTo>
                  <a:cubicBezTo>
                    <a:pt x="14048" y="9007"/>
                    <a:pt x="18058" y="5194"/>
                    <a:pt x="18365" y="395"/>
                  </a:cubicBezTo>
                  <a:lnTo>
                    <a:pt x="918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1"/>
            <p:cNvSpPr/>
            <p:nvPr/>
          </p:nvSpPr>
          <p:spPr>
            <a:xfrm>
              <a:off x="2235675" y="2088825"/>
              <a:ext cx="408175" cy="201100"/>
            </a:xfrm>
            <a:custGeom>
              <a:rect b="b" l="l" r="r" t="t"/>
              <a:pathLst>
                <a:path extrusionOk="0" h="8044" w="16327">
                  <a:moveTo>
                    <a:pt x="8174" y="0"/>
                  </a:moveTo>
                  <a:lnTo>
                    <a:pt x="0" y="351"/>
                  </a:lnTo>
                  <a:cubicBezTo>
                    <a:pt x="241" y="4646"/>
                    <a:pt x="3813" y="8043"/>
                    <a:pt x="8174" y="8043"/>
                  </a:cubicBezTo>
                  <a:cubicBezTo>
                    <a:pt x="12536" y="8043"/>
                    <a:pt x="16086" y="4646"/>
                    <a:pt x="16327" y="351"/>
                  </a:cubicBezTo>
                  <a:lnTo>
                    <a:pt x="8174" y="0"/>
                  </a:lnTo>
                  <a:close/>
                </a:path>
              </a:pathLst>
            </a:custGeom>
            <a:solidFill>
              <a:srgbClr val="843F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1"/>
            <p:cNvSpPr/>
            <p:nvPr/>
          </p:nvSpPr>
          <p:spPr>
            <a:xfrm>
              <a:off x="2332100" y="1991850"/>
              <a:ext cx="212600" cy="234500"/>
            </a:xfrm>
            <a:custGeom>
              <a:rect b="b" l="l" r="r" t="t"/>
              <a:pathLst>
                <a:path extrusionOk="0" h="9380" w="8504">
                  <a:moveTo>
                    <a:pt x="0" y="0"/>
                  </a:moveTo>
                  <a:lnTo>
                    <a:pt x="0" y="9380"/>
                  </a:lnTo>
                  <a:lnTo>
                    <a:pt x="8503" y="9380"/>
                  </a:lnTo>
                  <a:lnTo>
                    <a:pt x="8503" y="0"/>
                  </a:lnTo>
                  <a:close/>
                </a:path>
              </a:pathLst>
            </a:custGeom>
            <a:solidFill>
              <a:srgbClr val="843F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1"/>
            <p:cNvSpPr/>
            <p:nvPr/>
          </p:nvSpPr>
          <p:spPr>
            <a:xfrm>
              <a:off x="2332650" y="1992950"/>
              <a:ext cx="189025" cy="160550"/>
            </a:xfrm>
            <a:custGeom>
              <a:rect b="b" l="l" r="r" t="t"/>
              <a:pathLst>
                <a:path extrusionOk="0" h="6422" w="7561">
                  <a:moveTo>
                    <a:pt x="0" y="0"/>
                  </a:moveTo>
                  <a:lnTo>
                    <a:pt x="0" y="6421"/>
                  </a:lnTo>
                  <a:cubicBezTo>
                    <a:pt x="4208" y="5742"/>
                    <a:pt x="7561" y="2323"/>
                    <a:pt x="7561" y="2323"/>
                  </a:cubicBezTo>
                  <a:lnTo>
                    <a:pt x="1797" y="0"/>
                  </a:lnTo>
                  <a:close/>
                </a:path>
              </a:pathLst>
            </a:custGeom>
            <a:solidFill>
              <a:srgbClr val="590A0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1"/>
            <p:cNvSpPr/>
            <p:nvPr/>
          </p:nvSpPr>
          <p:spPr>
            <a:xfrm>
              <a:off x="2547950" y="1843925"/>
              <a:ext cx="122750" cy="114000"/>
            </a:xfrm>
            <a:custGeom>
              <a:rect b="b" l="l" r="r" t="t"/>
              <a:pathLst>
                <a:path extrusionOk="0" h="4560" w="4910">
                  <a:moveTo>
                    <a:pt x="3017" y="1"/>
                  </a:moveTo>
                  <a:cubicBezTo>
                    <a:pt x="2329" y="1"/>
                    <a:pt x="1567" y="368"/>
                    <a:pt x="987" y="1030"/>
                  </a:cubicBezTo>
                  <a:cubicBezTo>
                    <a:pt x="88" y="2060"/>
                    <a:pt x="1" y="3485"/>
                    <a:pt x="834" y="4164"/>
                  </a:cubicBezTo>
                  <a:cubicBezTo>
                    <a:pt x="1127" y="4433"/>
                    <a:pt x="1505" y="4559"/>
                    <a:pt x="1910" y="4559"/>
                  </a:cubicBezTo>
                  <a:cubicBezTo>
                    <a:pt x="2595" y="4559"/>
                    <a:pt x="3359" y="4198"/>
                    <a:pt x="3924" y="3550"/>
                  </a:cubicBezTo>
                  <a:cubicBezTo>
                    <a:pt x="4822" y="2477"/>
                    <a:pt x="4910" y="1074"/>
                    <a:pt x="4099" y="395"/>
                  </a:cubicBezTo>
                  <a:cubicBezTo>
                    <a:pt x="3799" y="127"/>
                    <a:pt x="3421" y="1"/>
                    <a:pt x="3017" y="1"/>
                  </a:cubicBezTo>
                  <a:close/>
                </a:path>
              </a:pathLst>
            </a:custGeom>
            <a:solidFill>
              <a:srgbClr val="5927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1"/>
            <p:cNvSpPr/>
            <p:nvPr/>
          </p:nvSpPr>
          <p:spPr>
            <a:xfrm>
              <a:off x="2583025" y="1854325"/>
              <a:ext cx="87675" cy="103025"/>
            </a:xfrm>
            <a:custGeom>
              <a:rect b="b" l="l" r="r" t="t"/>
              <a:pathLst>
                <a:path extrusionOk="0" h="4121" w="3507">
                  <a:moveTo>
                    <a:pt x="2740" y="1"/>
                  </a:moveTo>
                  <a:lnTo>
                    <a:pt x="2740" y="1"/>
                  </a:lnTo>
                  <a:cubicBezTo>
                    <a:pt x="2148" y="88"/>
                    <a:pt x="1469" y="417"/>
                    <a:pt x="986" y="987"/>
                  </a:cubicBezTo>
                  <a:cubicBezTo>
                    <a:pt x="110" y="2017"/>
                    <a:pt x="0" y="3397"/>
                    <a:pt x="767" y="4121"/>
                  </a:cubicBezTo>
                  <a:cubicBezTo>
                    <a:pt x="1381" y="4033"/>
                    <a:pt x="2038" y="3704"/>
                    <a:pt x="2521" y="3134"/>
                  </a:cubicBezTo>
                  <a:cubicBezTo>
                    <a:pt x="3419" y="2083"/>
                    <a:pt x="3507" y="680"/>
                    <a:pt x="2740" y="1"/>
                  </a:cubicBezTo>
                  <a:close/>
                </a:path>
              </a:pathLst>
            </a:custGeom>
            <a:solidFill>
              <a:srgbClr val="843F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1"/>
            <p:cNvSpPr/>
            <p:nvPr/>
          </p:nvSpPr>
          <p:spPr>
            <a:xfrm>
              <a:off x="2207175" y="1843925"/>
              <a:ext cx="122750" cy="114000"/>
            </a:xfrm>
            <a:custGeom>
              <a:rect b="b" l="l" r="r" t="t"/>
              <a:pathLst>
                <a:path extrusionOk="0" h="4560" w="4910">
                  <a:moveTo>
                    <a:pt x="1893" y="1"/>
                  </a:moveTo>
                  <a:cubicBezTo>
                    <a:pt x="1489" y="1"/>
                    <a:pt x="1111" y="127"/>
                    <a:pt x="811" y="395"/>
                  </a:cubicBezTo>
                  <a:cubicBezTo>
                    <a:pt x="1" y="1074"/>
                    <a:pt x="88" y="2477"/>
                    <a:pt x="987" y="3550"/>
                  </a:cubicBezTo>
                  <a:cubicBezTo>
                    <a:pt x="1551" y="4198"/>
                    <a:pt x="2315" y="4559"/>
                    <a:pt x="3000" y="4559"/>
                  </a:cubicBezTo>
                  <a:cubicBezTo>
                    <a:pt x="3406" y="4559"/>
                    <a:pt x="3784" y="4433"/>
                    <a:pt x="4077" y="4164"/>
                  </a:cubicBezTo>
                  <a:cubicBezTo>
                    <a:pt x="4910" y="3485"/>
                    <a:pt x="4822" y="2060"/>
                    <a:pt x="3923" y="1030"/>
                  </a:cubicBezTo>
                  <a:cubicBezTo>
                    <a:pt x="3344" y="368"/>
                    <a:pt x="2581" y="1"/>
                    <a:pt x="1893" y="1"/>
                  </a:cubicBezTo>
                  <a:close/>
                </a:path>
              </a:pathLst>
            </a:custGeom>
            <a:solidFill>
              <a:srgbClr val="5927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1"/>
            <p:cNvSpPr/>
            <p:nvPr/>
          </p:nvSpPr>
          <p:spPr>
            <a:xfrm>
              <a:off x="2207175" y="1854325"/>
              <a:ext cx="87675" cy="103025"/>
            </a:xfrm>
            <a:custGeom>
              <a:rect b="b" l="l" r="r" t="t"/>
              <a:pathLst>
                <a:path extrusionOk="0" h="4121" w="3507">
                  <a:moveTo>
                    <a:pt x="768" y="1"/>
                  </a:moveTo>
                  <a:cubicBezTo>
                    <a:pt x="1" y="680"/>
                    <a:pt x="88" y="2083"/>
                    <a:pt x="987" y="3134"/>
                  </a:cubicBezTo>
                  <a:cubicBezTo>
                    <a:pt x="1469" y="3704"/>
                    <a:pt x="2126" y="4033"/>
                    <a:pt x="2740" y="4121"/>
                  </a:cubicBezTo>
                  <a:cubicBezTo>
                    <a:pt x="3507" y="3397"/>
                    <a:pt x="3397" y="2017"/>
                    <a:pt x="2521" y="987"/>
                  </a:cubicBezTo>
                  <a:cubicBezTo>
                    <a:pt x="2017" y="417"/>
                    <a:pt x="1359" y="88"/>
                    <a:pt x="768" y="1"/>
                  </a:cubicBezTo>
                  <a:close/>
                </a:path>
              </a:pathLst>
            </a:custGeom>
            <a:solidFill>
              <a:srgbClr val="843F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1"/>
            <p:cNvSpPr/>
            <p:nvPr/>
          </p:nvSpPr>
          <p:spPr>
            <a:xfrm>
              <a:off x="2286625" y="1695450"/>
              <a:ext cx="305175" cy="393400"/>
            </a:xfrm>
            <a:custGeom>
              <a:rect b="b" l="l" r="r" t="t"/>
              <a:pathLst>
                <a:path extrusionOk="0" h="15736" w="12207">
                  <a:moveTo>
                    <a:pt x="6071" y="0"/>
                  </a:moveTo>
                  <a:cubicBezTo>
                    <a:pt x="5457" y="88"/>
                    <a:pt x="1753" y="636"/>
                    <a:pt x="0" y="1951"/>
                  </a:cubicBezTo>
                  <a:cubicBezTo>
                    <a:pt x="417" y="11002"/>
                    <a:pt x="1359" y="15012"/>
                    <a:pt x="6115" y="15735"/>
                  </a:cubicBezTo>
                  <a:cubicBezTo>
                    <a:pt x="10870" y="15012"/>
                    <a:pt x="11812" y="11024"/>
                    <a:pt x="12207" y="1951"/>
                  </a:cubicBezTo>
                  <a:cubicBezTo>
                    <a:pt x="10519" y="614"/>
                    <a:pt x="6816" y="88"/>
                    <a:pt x="6180" y="0"/>
                  </a:cubicBezTo>
                  <a:close/>
                </a:path>
              </a:pathLst>
            </a:custGeom>
            <a:solidFill>
              <a:srgbClr val="843F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1"/>
            <p:cNvSpPr/>
            <p:nvPr/>
          </p:nvSpPr>
          <p:spPr>
            <a:xfrm>
              <a:off x="2316750" y="1695450"/>
              <a:ext cx="276150" cy="383525"/>
            </a:xfrm>
            <a:custGeom>
              <a:rect b="b" l="l" r="r" t="t"/>
              <a:pathLst>
                <a:path extrusionOk="0" h="15341" w="11046">
                  <a:moveTo>
                    <a:pt x="4866" y="0"/>
                  </a:moveTo>
                  <a:cubicBezTo>
                    <a:pt x="4515" y="66"/>
                    <a:pt x="3200" y="241"/>
                    <a:pt x="1841" y="636"/>
                  </a:cubicBezTo>
                  <a:cubicBezTo>
                    <a:pt x="1140" y="877"/>
                    <a:pt x="483" y="1206"/>
                    <a:pt x="1" y="1556"/>
                  </a:cubicBezTo>
                  <a:cubicBezTo>
                    <a:pt x="417" y="10629"/>
                    <a:pt x="1359" y="14640"/>
                    <a:pt x="6115" y="15341"/>
                  </a:cubicBezTo>
                  <a:cubicBezTo>
                    <a:pt x="6290" y="15319"/>
                    <a:pt x="6487" y="15297"/>
                    <a:pt x="6663" y="15231"/>
                  </a:cubicBezTo>
                  <a:cubicBezTo>
                    <a:pt x="9906" y="13807"/>
                    <a:pt x="10673" y="9752"/>
                    <a:pt x="11046" y="1929"/>
                  </a:cubicBezTo>
                  <a:cubicBezTo>
                    <a:pt x="9314" y="614"/>
                    <a:pt x="5611" y="88"/>
                    <a:pt x="4975" y="0"/>
                  </a:cubicBezTo>
                  <a:close/>
                </a:path>
              </a:pathLst>
            </a:custGeom>
            <a:solidFill>
              <a:srgbClr val="B7B7B7">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1"/>
            <p:cNvSpPr/>
            <p:nvPr/>
          </p:nvSpPr>
          <p:spPr>
            <a:xfrm>
              <a:off x="2463025" y="1864000"/>
              <a:ext cx="103575" cy="36700"/>
            </a:xfrm>
            <a:custGeom>
              <a:rect b="b" l="l" r="r" t="t"/>
              <a:pathLst>
                <a:path extrusionOk="0" h="1468" w="4143">
                  <a:moveTo>
                    <a:pt x="2305" y="1"/>
                  </a:moveTo>
                  <a:cubicBezTo>
                    <a:pt x="900" y="1"/>
                    <a:pt x="1" y="1367"/>
                    <a:pt x="1" y="1367"/>
                  </a:cubicBezTo>
                  <a:cubicBezTo>
                    <a:pt x="1" y="1367"/>
                    <a:pt x="683" y="1467"/>
                    <a:pt x="1514" y="1467"/>
                  </a:cubicBezTo>
                  <a:cubicBezTo>
                    <a:pt x="2463" y="1467"/>
                    <a:pt x="3605" y="1336"/>
                    <a:pt x="4143" y="775"/>
                  </a:cubicBezTo>
                  <a:cubicBezTo>
                    <a:pt x="3470" y="206"/>
                    <a:pt x="2849" y="1"/>
                    <a:pt x="230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1"/>
            <p:cNvSpPr/>
            <p:nvPr/>
          </p:nvSpPr>
          <p:spPr>
            <a:xfrm>
              <a:off x="2482200" y="1864100"/>
              <a:ext cx="67425" cy="36825"/>
            </a:xfrm>
            <a:custGeom>
              <a:rect b="b" l="l" r="r" t="t"/>
              <a:pathLst>
                <a:path extrusionOk="0" h="1473" w="2697">
                  <a:moveTo>
                    <a:pt x="1544" y="1"/>
                  </a:moveTo>
                  <a:cubicBezTo>
                    <a:pt x="925" y="1"/>
                    <a:pt x="402" y="273"/>
                    <a:pt x="1" y="574"/>
                  </a:cubicBezTo>
                  <a:lnTo>
                    <a:pt x="1" y="837"/>
                  </a:lnTo>
                  <a:cubicBezTo>
                    <a:pt x="45" y="1078"/>
                    <a:pt x="154" y="1275"/>
                    <a:pt x="286" y="1472"/>
                  </a:cubicBezTo>
                  <a:cubicBezTo>
                    <a:pt x="965" y="1472"/>
                    <a:pt x="1820" y="1451"/>
                    <a:pt x="2521" y="1253"/>
                  </a:cubicBezTo>
                  <a:cubicBezTo>
                    <a:pt x="2631" y="1012"/>
                    <a:pt x="2696" y="727"/>
                    <a:pt x="2675" y="464"/>
                  </a:cubicBezTo>
                  <a:cubicBezTo>
                    <a:pt x="2675" y="399"/>
                    <a:pt x="2631" y="333"/>
                    <a:pt x="2609" y="267"/>
                  </a:cubicBezTo>
                  <a:cubicBezTo>
                    <a:pt x="2229" y="77"/>
                    <a:pt x="1873" y="1"/>
                    <a:pt x="1544" y="1"/>
                  </a:cubicBezTo>
                  <a:close/>
                </a:path>
              </a:pathLst>
            </a:custGeom>
            <a:solidFill>
              <a:srgbClr val="491B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1"/>
            <p:cNvSpPr/>
            <p:nvPr/>
          </p:nvSpPr>
          <p:spPr>
            <a:xfrm>
              <a:off x="2464675" y="1803250"/>
              <a:ext cx="108825" cy="51650"/>
            </a:xfrm>
            <a:custGeom>
              <a:rect b="b" l="l" r="r" t="t"/>
              <a:pathLst>
                <a:path extrusionOk="0" h="2066" w="4353">
                  <a:moveTo>
                    <a:pt x="2317" y="0"/>
                  </a:moveTo>
                  <a:cubicBezTo>
                    <a:pt x="2203" y="0"/>
                    <a:pt x="2088" y="9"/>
                    <a:pt x="1973" y="27"/>
                  </a:cubicBezTo>
                  <a:cubicBezTo>
                    <a:pt x="702" y="247"/>
                    <a:pt x="1" y="2066"/>
                    <a:pt x="1" y="2066"/>
                  </a:cubicBezTo>
                  <a:cubicBezTo>
                    <a:pt x="1" y="2066"/>
                    <a:pt x="991" y="1131"/>
                    <a:pt x="2659" y="1131"/>
                  </a:cubicBezTo>
                  <a:cubicBezTo>
                    <a:pt x="3082" y="1131"/>
                    <a:pt x="3549" y="1192"/>
                    <a:pt x="4055" y="1342"/>
                  </a:cubicBezTo>
                  <a:cubicBezTo>
                    <a:pt x="4353" y="806"/>
                    <a:pt x="3409" y="0"/>
                    <a:pt x="2317" y="0"/>
                  </a:cubicBezTo>
                  <a:close/>
                </a:path>
              </a:pathLst>
            </a:custGeom>
            <a:solidFill>
              <a:srgbClr val="491B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1"/>
            <p:cNvSpPr/>
            <p:nvPr/>
          </p:nvSpPr>
          <p:spPr>
            <a:xfrm>
              <a:off x="2463025" y="1831325"/>
              <a:ext cx="103575" cy="66850"/>
            </a:xfrm>
            <a:custGeom>
              <a:rect b="b" l="l" r="r" t="t"/>
              <a:pathLst>
                <a:path extrusionOk="0" fill="none" h="2674" w="4143">
                  <a:moveTo>
                    <a:pt x="1" y="2674"/>
                  </a:moveTo>
                  <a:cubicBezTo>
                    <a:pt x="1" y="2674"/>
                    <a:pt x="1710" y="0"/>
                    <a:pt x="4143" y="2082"/>
                  </a:cubicBezTo>
                </a:path>
              </a:pathLst>
            </a:custGeom>
            <a:noFill/>
            <a:ln cap="flat" cmpd="sng" w="9525">
              <a:solidFill>
                <a:srgbClr val="491B24"/>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1"/>
            <p:cNvSpPr/>
            <p:nvPr/>
          </p:nvSpPr>
          <p:spPr>
            <a:xfrm>
              <a:off x="2311275" y="1864000"/>
              <a:ext cx="103575" cy="36700"/>
            </a:xfrm>
            <a:custGeom>
              <a:rect b="b" l="l" r="r" t="t"/>
              <a:pathLst>
                <a:path extrusionOk="0" h="1468" w="4143">
                  <a:moveTo>
                    <a:pt x="1838" y="1"/>
                  </a:moveTo>
                  <a:cubicBezTo>
                    <a:pt x="1294" y="1"/>
                    <a:pt x="674" y="206"/>
                    <a:pt x="0" y="775"/>
                  </a:cubicBezTo>
                  <a:cubicBezTo>
                    <a:pt x="526" y="1336"/>
                    <a:pt x="1670" y="1467"/>
                    <a:pt x="2622" y="1467"/>
                  </a:cubicBezTo>
                  <a:cubicBezTo>
                    <a:pt x="3455" y="1467"/>
                    <a:pt x="4142" y="1367"/>
                    <a:pt x="4142" y="1367"/>
                  </a:cubicBezTo>
                  <a:cubicBezTo>
                    <a:pt x="4142" y="1367"/>
                    <a:pt x="3243" y="1"/>
                    <a:pt x="183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1"/>
            <p:cNvSpPr/>
            <p:nvPr/>
          </p:nvSpPr>
          <p:spPr>
            <a:xfrm>
              <a:off x="2328250" y="1864100"/>
              <a:ext cx="67425" cy="36825"/>
            </a:xfrm>
            <a:custGeom>
              <a:rect b="b" l="l" r="r" t="t"/>
              <a:pathLst>
                <a:path extrusionOk="0" h="1473" w="2697">
                  <a:moveTo>
                    <a:pt x="1153" y="1"/>
                  </a:moveTo>
                  <a:cubicBezTo>
                    <a:pt x="824" y="1"/>
                    <a:pt x="468" y="77"/>
                    <a:pt x="88" y="267"/>
                  </a:cubicBezTo>
                  <a:cubicBezTo>
                    <a:pt x="67" y="333"/>
                    <a:pt x="23" y="399"/>
                    <a:pt x="23" y="464"/>
                  </a:cubicBezTo>
                  <a:cubicBezTo>
                    <a:pt x="1" y="727"/>
                    <a:pt x="67" y="1012"/>
                    <a:pt x="176" y="1253"/>
                  </a:cubicBezTo>
                  <a:cubicBezTo>
                    <a:pt x="856" y="1451"/>
                    <a:pt x="1732" y="1472"/>
                    <a:pt x="2411" y="1472"/>
                  </a:cubicBezTo>
                  <a:cubicBezTo>
                    <a:pt x="2543" y="1275"/>
                    <a:pt x="2653" y="1078"/>
                    <a:pt x="2696" y="837"/>
                  </a:cubicBezTo>
                  <a:lnTo>
                    <a:pt x="2696" y="574"/>
                  </a:lnTo>
                  <a:cubicBezTo>
                    <a:pt x="2295" y="273"/>
                    <a:pt x="1773" y="1"/>
                    <a:pt x="1153" y="1"/>
                  </a:cubicBezTo>
                  <a:close/>
                </a:path>
              </a:pathLst>
            </a:custGeom>
            <a:solidFill>
              <a:srgbClr val="491B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1"/>
            <p:cNvSpPr/>
            <p:nvPr/>
          </p:nvSpPr>
          <p:spPr>
            <a:xfrm>
              <a:off x="2311275" y="1831325"/>
              <a:ext cx="103575" cy="66850"/>
            </a:xfrm>
            <a:custGeom>
              <a:rect b="b" l="l" r="r" t="t"/>
              <a:pathLst>
                <a:path extrusionOk="0" fill="none" h="2674" w="4143">
                  <a:moveTo>
                    <a:pt x="4142" y="2674"/>
                  </a:moveTo>
                  <a:cubicBezTo>
                    <a:pt x="4142" y="2674"/>
                    <a:pt x="2433" y="0"/>
                    <a:pt x="0" y="2082"/>
                  </a:cubicBezTo>
                </a:path>
              </a:pathLst>
            </a:custGeom>
            <a:noFill/>
            <a:ln cap="flat" cmpd="sng" w="9525">
              <a:solidFill>
                <a:srgbClr val="491B24"/>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1"/>
            <p:cNvSpPr/>
            <p:nvPr/>
          </p:nvSpPr>
          <p:spPr>
            <a:xfrm>
              <a:off x="2304375" y="1803250"/>
              <a:ext cx="108825" cy="51650"/>
            </a:xfrm>
            <a:custGeom>
              <a:rect b="b" l="l" r="r" t="t"/>
              <a:pathLst>
                <a:path extrusionOk="0" h="2066" w="4353">
                  <a:moveTo>
                    <a:pt x="2037" y="0"/>
                  </a:moveTo>
                  <a:cubicBezTo>
                    <a:pt x="944" y="0"/>
                    <a:pt x="1" y="806"/>
                    <a:pt x="298" y="1342"/>
                  </a:cubicBezTo>
                  <a:cubicBezTo>
                    <a:pt x="804" y="1192"/>
                    <a:pt x="1271" y="1131"/>
                    <a:pt x="1694" y="1131"/>
                  </a:cubicBezTo>
                  <a:cubicBezTo>
                    <a:pt x="3363" y="1131"/>
                    <a:pt x="4353" y="2066"/>
                    <a:pt x="4353" y="2066"/>
                  </a:cubicBezTo>
                  <a:cubicBezTo>
                    <a:pt x="4353" y="2066"/>
                    <a:pt x="3651" y="247"/>
                    <a:pt x="2380" y="27"/>
                  </a:cubicBezTo>
                  <a:cubicBezTo>
                    <a:pt x="2265" y="9"/>
                    <a:pt x="2150" y="0"/>
                    <a:pt x="2037" y="0"/>
                  </a:cubicBezTo>
                  <a:close/>
                </a:path>
              </a:pathLst>
            </a:custGeom>
            <a:solidFill>
              <a:srgbClr val="491B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1"/>
            <p:cNvSpPr/>
            <p:nvPr/>
          </p:nvSpPr>
          <p:spPr>
            <a:xfrm>
              <a:off x="2431250" y="1926100"/>
              <a:ext cx="22500" cy="50425"/>
            </a:xfrm>
            <a:custGeom>
              <a:rect b="b" l="l" r="r" t="t"/>
              <a:pathLst>
                <a:path extrusionOk="0" fill="none" h="2017" w="900">
                  <a:moveTo>
                    <a:pt x="1" y="1"/>
                  </a:moveTo>
                  <a:lnTo>
                    <a:pt x="1" y="2017"/>
                  </a:lnTo>
                  <a:lnTo>
                    <a:pt x="899" y="1578"/>
                  </a:lnTo>
                </a:path>
              </a:pathLst>
            </a:custGeom>
            <a:noFill/>
            <a:ln cap="flat" cmpd="sng" w="9525">
              <a:solidFill>
                <a:srgbClr val="56221C"/>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1"/>
            <p:cNvSpPr/>
            <p:nvPr/>
          </p:nvSpPr>
          <p:spPr>
            <a:xfrm>
              <a:off x="2396200" y="1990200"/>
              <a:ext cx="91525" cy="23025"/>
            </a:xfrm>
            <a:custGeom>
              <a:rect b="b" l="l" r="r" t="t"/>
              <a:pathLst>
                <a:path extrusionOk="0" fill="none" h="921" w="3661">
                  <a:moveTo>
                    <a:pt x="0" y="44"/>
                  </a:moveTo>
                  <a:cubicBezTo>
                    <a:pt x="0" y="44"/>
                    <a:pt x="2060" y="921"/>
                    <a:pt x="3660" y="1"/>
                  </a:cubicBezTo>
                </a:path>
              </a:pathLst>
            </a:custGeom>
            <a:noFill/>
            <a:ln cap="flat" cmpd="sng" w="9525">
              <a:solidFill>
                <a:srgbClr val="56221C"/>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1"/>
            <p:cNvSpPr/>
            <p:nvPr/>
          </p:nvSpPr>
          <p:spPr>
            <a:xfrm>
              <a:off x="2402225" y="2204425"/>
              <a:ext cx="71800" cy="57000"/>
            </a:xfrm>
            <a:custGeom>
              <a:rect b="b" l="l" r="r" t="t"/>
              <a:pathLst>
                <a:path extrusionOk="0" h="2280" w="2872">
                  <a:moveTo>
                    <a:pt x="0" y="0"/>
                  </a:moveTo>
                  <a:cubicBezTo>
                    <a:pt x="0" y="0"/>
                    <a:pt x="461" y="2279"/>
                    <a:pt x="1447" y="2279"/>
                  </a:cubicBezTo>
                  <a:cubicBezTo>
                    <a:pt x="2389" y="2279"/>
                    <a:pt x="2871" y="0"/>
                    <a:pt x="2871" y="0"/>
                  </a:cubicBezTo>
                  <a:close/>
                </a:path>
              </a:pathLst>
            </a:custGeom>
            <a:solidFill>
              <a:srgbClr val="662C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1"/>
            <p:cNvSpPr/>
            <p:nvPr/>
          </p:nvSpPr>
          <p:spPr>
            <a:xfrm>
              <a:off x="2253750" y="1692300"/>
              <a:ext cx="376400" cy="118225"/>
            </a:xfrm>
            <a:custGeom>
              <a:rect b="b" l="l" r="r" t="t"/>
              <a:pathLst>
                <a:path extrusionOk="0" h="4729" w="15056">
                  <a:moveTo>
                    <a:pt x="7443" y="0"/>
                  </a:moveTo>
                  <a:cubicBezTo>
                    <a:pt x="5896" y="0"/>
                    <a:pt x="4351" y="269"/>
                    <a:pt x="2871" y="806"/>
                  </a:cubicBezTo>
                  <a:cubicBezTo>
                    <a:pt x="1775" y="1222"/>
                    <a:pt x="877" y="1617"/>
                    <a:pt x="154" y="2340"/>
                  </a:cubicBezTo>
                  <a:cubicBezTo>
                    <a:pt x="0" y="3983"/>
                    <a:pt x="351" y="4728"/>
                    <a:pt x="351" y="4728"/>
                  </a:cubicBezTo>
                  <a:cubicBezTo>
                    <a:pt x="351" y="4728"/>
                    <a:pt x="3090" y="3742"/>
                    <a:pt x="7451" y="3742"/>
                  </a:cubicBezTo>
                  <a:cubicBezTo>
                    <a:pt x="11813" y="3742"/>
                    <a:pt x="14574" y="4728"/>
                    <a:pt x="14574" y="4728"/>
                  </a:cubicBezTo>
                  <a:cubicBezTo>
                    <a:pt x="14574" y="4728"/>
                    <a:pt x="15056" y="4159"/>
                    <a:pt x="14903" y="2515"/>
                  </a:cubicBezTo>
                  <a:cubicBezTo>
                    <a:pt x="14179" y="1770"/>
                    <a:pt x="13127" y="1222"/>
                    <a:pt x="12032" y="806"/>
                  </a:cubicBezTo>
                  <a:cubicBezTo>
                    <a:pt x="10542" y="269"/>
                    <a:pt x="8991" y="0"/>
                    <a:pt x="744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1"/>
            <p:cNvSpPr/>
            <p:nvPr/>
          </p:nvSpPr>
          <p:spPr>
            <a:xfrm>
              <a:off x="2418100" y="3467825"/>
              <a:ext cx="1491350" cy="61925"/>
            </a:xfrm>
            <a:custGeom>
              <a:rect b="b" l="l" r="r" t="t"/>
              <a:pathLst>
                <a:path extrusionOk="0" h="2477" w="59654">
                  <a:moveTo>
                    <a:pt x="1" y="0"/>
                  </a:moveTo>
                  <a:lnTo>
                    <a:pt x="1" y="2477"/>
                  </a:lnTo>
                  <a:lnTo>
                    <a:pt x="58426" y="2477"/>
                  </a:lnTo>
                  <a:cubicBezTo>
                    <a:pt x="59106" y="2477"/>
                    <a:pt x="59654" y="1929"/>
                    <a:pt x="59654" y="1228"/>
                  </a:cubicBezTo>
                  <a:cubicBezTo>
                    <a:pt x="59654" y="548"/>
                    <a:pt x="59106" y="0"/>
                    <a:pt x="584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1"/>
            <p:cNvSpPr/>
            <p:nvPr/>
          </p:nvSpPr>
          <p:spPr>
            <a:xfrm>
              <a:off x="2630675" y="3467825"/>
              <a:ext cx="143575" cy="61375"/>
            </a:xfrm>
            <a:custGeom>
              <a:rect b="b" l="l" r="r" t="t"/>
              <a:pathLst>
                <a:path extrusionOk="0" h="2455" w="5743">
                  <a:moveTo>
                    <a:pt x="1" y="0"/>
                  </a:moveTo>
                  <a:lnTo>
                    <a:pt x="1" y="2455"/>
                  </a:lnTo>
                  <a:lnTo>
                    <a:pt x="5743" y="2455"/>
                  </a:lnTo>
                  <a:lnTo>
                    <a:pt x="5743" y="0"/>
                  </a:ln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1"/>
            <p:cNvSpPr/>
            <p:nvPr/>
          </p:nvSpPr>
          <p:spPr>
            <a:xfrm>
              <a:off x="1857625" y="3467825"/>
              <a:ext cx="143025" cy="61375"/>
            </a:xfrm>
            <a:custGeom>
              <a:rect b="b" l="l" r="r" t="t"/>
              <a:pathLst>
                <a:path extrusionOk="0" h="2455" w="5721">
                  <a:moveTo>
                    <a:pt x="1" y="0"/>
                  </a:moveTo>
                  <a:lnTo>
                    <a:pt x="1" y="2455"/>
                  </a:lnTo>
                  <a:lnTo>
                    <a:pt x="5721" y="2455"/>
                  </a:lnTo>
                  <a:lnTo>
                    <a:pt x="5721" y="0"/>
                  </a:ln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1"/>
            <p:cNvSpPr/>
            <p:nvPr/>
          </p:nvSpPr>
          <p:spPr>
            <a:xfrm>
              <a:off x="2703550" y="2100325"/>
              <a:ext cx="269025" cy="1517850"/>
            </a:xfrm>
            <a:custGeom>
              <a:rect b="b" l="l" r="r" t="t"/>
              <a:pathLst>
                <a:path extrusionOk="0" h="60714" w="10761">
                  <a:moveTo>
                    <a:pt x="23" y="0"/>
                  </a:moveTo>
                  <a:cubicBezTo>
                    <a:pt x="23" y="0"/>
                    <a:pt x="23" y="42516"/>
                    <a:pt x="1" y="59741"/>
                  </a:cubicBezTo>
                  <a:cubicBezTo>
                    <a:pt x="1" y="60151"/>
                    <a:pt x="631" y="60713"/>
                    <a:pt x="1630" y="60713"/>
                  </a:cubicBezTo>
                  <a:cubicBezTo>
                    <a:pt x="2235" y="60713"/>
                    <a:pt x="2974" y="60508"/>
                    <a:pt x="3792" y="59938"/>
                  </a:cubicBezTo>
                  <a:cubicBezTo>
                    <a:pt x="4135" y="60164"/>
                    <a:pt x="4483" y="60315"/>
                    <a:pt x="4918" y="60315"/>
                  </a:cubicBezTo>
                  <a:cubicBezTo>
                    <a:pt x="5538" y="60315"/>
                    <a:pt x="6338" y="60008"/>
                    <a:pt x="7561" y="59171"/>
                  </a:cubicBezTo>
                  <a:cubicBezTo>
                    <a:pt x="7917" y="59305"/>
                    <a:pt x="8274" y="59358"/>
                    <a:pt x="8609" y="59358"/>
                  </a:cubicBezTo>
                  <a:cubicBezTo>
                    <a:pt x="8769" y="59358"/>
                    <a:pt x="8925" y="59346"/>
                    <a:pt x="9073" y="59324"/>
                  </a:cubicBezTo>
                  <a:cubicBezTo>
                    <a:pt x="10060" y="59215"/>
                    <a:pt x="10761" y="58382"/>
                    <a:pt x="10761" y="57396"/>
                  </a:cubicBezTo>
                  <a:lnTo>
                    <a:pt x="10761" y="11068"/>
                  </a:lnTo>
                  <a:cubicBezTo>
                    <a:pt x="10761" y="5063"/>
                    <a:pt x="6027" y="154"/>
                    <a:pt x="23" y="0"/>
                  </a:cubicBezTo>
                  <a:close/>
                </a:path>
              </a:pathLst>
            </a:custGeom>
            <a:solidFill>
              <a:srgbClr val="843F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1"/>
            <p:cNvSpPr/>
            <p:nvPr/>
          </p:nvSpPr>
          <p:spPr>
            <a:xfrm>
              <a:off x="2838325" y="2695325"/>
              <a:ext cx="134250" cy="304075"/>
            </a:xfrm>
            <a:custGeom>
              <a:rect b="b" l="l" r="r" t="t"/>
              <a:pathLst>
                <a:path extrusionOk="0" h="12163" w="5370">
                  <a:moveTo>
                    <a:pt x="5370" y="0"/>
                  </a:moveTo>
                  <a:cubicBezTo>
                    <a:pt x="2346" y="395"/>
                    <a:pt x="1" y="2959"/>
                    <a:pt x="1" y="6093"/>
                  </a:cubicBezTo>
                  <a:cubicBezTo>
                    <a:pt x="1" y="9204"/>
                    <a:pt x="2368" y="11769"/>
                    <a:pt x="5370" y="12163"/>
                  </a:cubicBezTo>
                  <a:lnTo>
                    <a:pt x="5370" y="0"/>
                  </a:lnTo>
                  <a:close/>
                </a:path>
              </a:pathLst>
            </a:custGeom>
            <a:solidFill>
              <a:srgbClr val="662C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1"/>
            <p:cNvSpPr/>
            <p:nvPr/>
          </p:nvSpPr>
          <p:spPr>
            <a:xfrm>
              <a:off x="2704100" y="2100325"/>
              <a:ext cx="40575" cy="411475"/>
            </a:xfrm>
            <a:custGeom>
              <a:rect b="b" l="l" r="r" t="t"/>
              <a:pathLst>
                <a:path extrusionOk="0" h="16459" w="1623">
                  <a:moveTo>
                    <a:pt x="1" y="0"/>
                  </a:moveTo>
                  <a:lnTo>
                    <a:pt x="1" y="16459"/>
                  </a:lnTo>
                  <a:cubicBezTo>
                    <a:pt x="1513" y="11265"/>
                    <a:pt x="1622" y="3003"/>
                    <a:pt x="1622" y="154"/>
                  </a:cubicBezTo>
                  <a:cubicBezTo>
                    <a:pt x="1074" y="44"/>
                    <a:pt x="548"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1"/>
            <p:cNvSpPr/>
            <p:nvPr/>
          </p:nvSpPr>
          <p:spPr>
            <a:xfrm>
              <a:off x="1906950" y="2100325"/>
              <a:ext cx="269575" cy="1517850"/>
            </a:xfrm>
            <a:custGeom>
              <a:rect b="b" l="l" r="r" t="t"/>
              <a:pathLst>
                <a:path extrusionOk="0" h="60714" w="10783">
                  <a:moveTo>
                    <a:pt x="10739" y="0"/>
                  </a:moveTo>
                  <a:cubicBezTo>
                    <a:pt x="4756" y="154"/>
                    <a:pt x="0" y="5063"/>
                    <a:pt x="0" y="11068"/>
                  </a:cubicBezTo>
                  <a:lnTo>
                    <a:pt x="0" y="57396"/>
                  </a:lnTo>
                  <a:cubicBezTo>
                    <a:pt x="0" y="58382"/>
                    <a:pt x="723" y="59215"/>
                    <a:pt x="1710" y="59324"/>
                  </a:cubicBezTo>
                  <a:cubicBezTo>
                    <a:pt x="1858" y="59346"/>
                    <a:pt x="2014" y="59358"/>
                    <a:pt x="2173" y="59358"/>
                  </a:cubicBezTo>
                  <a:cubicBezTo>
                    <a:pt x="2507" y="59358"/>
                    <a:pt x="2858" y="59305"/>
                    <a:pt x="3200" y="59171"/>
                  </a:cubicBezTo>
                  <a:cubicBezTo>
                    <a:pt x="4436" y="60008"/>
                    <a:pt x="5233" y="60315"/>
                    <a:pt x="5854" y="60315"/>
                  </a:cubicBezTo>
                  <a:cubicBezTo>
                    <a:pt x="6290" y="60315"/>
                    <a:pt x="6639" y="60164"/>
                    <a:pt x="6991" y="59938"/>
                  </a:cubicBezTo>
                  <a:cubicBezTo>
                    <a:pt x="7808" y="60508"/>
                    <a:pt x="8548" y="60713"/>
                    <a:pt x="9153" y="60713"/>
                  </a:cubicBezTo>
                  <a:cubicBezTo>
                    <a:pt x="10152" y="60713"/>
                    <a:pt x="10782" y="60151"/>
                    <a:pt x="10782" y="59741"/>
                  </a:cubicBezTo>
                  <a:cubicBezTo>
                    <a:pt x="10739" y="42516"/>
                    <a:pt x="10739" y="0"/>
                    <a:pt x="10739" y="0"/>
                  </a:cubicBezTo>
                  <a:close/>
                </a:path>
              </a:pathLst>
            </a:custGeom>
            <a:solidFill>
              <a:srgbClr val="843F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1"/>
            <p:cNvSpPr/>
            <p:nvPr/>
          </p:nvSpPr>
          <p:spPr>
            <a:xfrm>
              <a:off x="1906950" y="2695325"/>
              <a:ext cx="134250" cy="304075"/>
            </a:xfrm>
            <a:custGeom>
              <a:rect b="b" l="l" r="r" t="t"/>
              <a:pathLst>
                <a:path extrusionOk="0" h="12163" w="5370">
                  <a:moveTo>
                    <a:pt x="0" y="0"/>
                  </a:moveTo>
                  <a:lnTo>
                    <a:pt x="0" y="12163"/>
                  </a:lnTo>
                  <a:cubicBezTo>
                    <a:pt x="3024" y="11769"/>
                    <a:pt x="5369" y="9204"/>
                    <a:pt x="5369" y="6093"/>
                  </a:cubicBezTo>
                  <a:cubicBezTo>
                    <a:pt x="5369" y="2959"/>
                    <a:pt x="3046" y="395"/>
                    <a:pt x="0" y="0"/>
                  </a:cubicBezTo>
                  <a:close/>
                </a:path>
              </a:pathLst>
            </a:custGeom>
            <a:solidFill>
              <a:srgbClr val="662C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1"/>
            <p:cNvSpPr/>
            <p:nvPr/>
          </p:nvSpPr>
          <p:spPr>
            <a:xfrm>
              <a:off x="2135400" y="2100325"/>
              <a:ext cx="40025" cy="411475"/>
            </a:xfrm>
            <a:custGeom>
              <a:rect b="b" l="l" r="r" t="t"/>
              <a:pathLst>
                <a:path extrusionOk="0" h="16459" w="1601">
                  <a:moveTo>
                    <a:pt x="1601" y="0"/>
                  </a:moveTo>
                  <a:cubicBezTo>
                    <a:pt x="1053" y="0"/>
                    <a:pt x="549" y="44"/>
                    <a:pt x="1" y="154"/>
                  </a:cubicBezTo>
                  <a:cubicBezTo>
                    <a:pt x="1" y="3003"/>
                    <a:pt x="88" y="11265"/>
                    <a:pt x="1601" y="16459"/>
                  </a:cubicBezTo>
                  <a:lnTo>
                    <a:pt x="160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1"/>
            <p:cNvSpPr/>
            <p:nvPr/>
          </p:nvSpPr>
          <p:spPr>
            <a:xfrm>
              <a:off x="3729175" y="3448100"/>
              <a:ext cx="64125" cy="101375"/>
            </a:xfrm>
            <a:custGeom>
              <a:rect b="b" l="l" r="r" t="t"/>
              <a:pathLst>
                <a:path extrusionOk="0" h="4055" w="2565">
                  <a:moveTo>
                    <a:pt x="1" y="0"/>
                  </a:moveTo>
                  <a:lnTo>
                    <a:pt x="1" y="4055"/>
                  </a:lnTo>
                  <a:lnTo>
                    <a:pt x="2565" y="4055"/>
                  </a:lnTo>
                  <a:lnTo>
                    <a:pt x="256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1"/>
            <p:cNvSpPr/>
            <p:nvPr/>
          </p:nvSpPr>
          <p:spPr>
            <a:xfrm>
              <a:off x="3514950" y="3130325"/>
              <a:ext cx="124950" cy="734725"/>
            </a:xfrm>
            <a:custGeom>
              <a:rect b="b" l="l" r="r" t="t"/>
              <a:pathLst>
                <a:path extrusionOk="0" h="29389" w="4998">
                  <a:moveTo>
                    <a:pt x="2499" y="1"/>
                  </a:moveTo>
                  <a:cubicBezTo>
                    <a:pt x="1140" y="1"/>
                    <a:pt x="1" y="1118"/>
                    <a:pt x="1" y="2477"/>
                  </a:cubicBezTo>
                  <a:lnTo>
                    <a:pt x="1" y="26890"/>
                  </a:lnTo>
                  <a:cubicBezTo>
                    <a:pt x="1" y="28271"/>
                    <a:pt x="1140" y="29389"/>
                    <a:pt x="2499" y="29389"/>
                  </a:cubicBezTo>
                  <a:cubicBezTo>
                    <a:pt x="3880" y="29389"/>
                    <a:pt x="4997" y="28271"/>
                    <a:pt x="4997" y="26890"/>
                  </a:cubicBezTo>
                  <a:lnTo>
                    <a:pt x="4997" y="2477"/>
                  </a:lnTo>
                  <a:cubicBezTo>
                    <a:pt x="4997" y="1118"/>
                    <a:pt x="3880" y="1"/>
                    <a:pt x="249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1"/>
            <p:cNvSpPr/>
            <p:nvPr/>
          </p:nvSpPr>
          <p:spPr>
            <a:xfrm>
              <a:off x="3514950" y="3666700"/>
              <a:ext cx="124950" cy="198900"/>
            </a:xfrm>
            <a:custGeom>
              <a:rect b="b" l="l" r="r" t="t"/>
              <a:pathLst>
                <a:path extrusionOk="0" h="7956" w="4998">
                  <a:moveTo>
                    <a:pt x="1" y="0"/>
                  </a:moveTo>
                  <a:lnTo>
                    <a:pt x="1" y="5479"/>
                  </a:lnTo>
                  <a:cubicBezTo>
                    <a:pt x="1" y="6838"/>
                    <a:pt x="1140" y="7956"/>
                    <a:pt x="2499" y="7956"/>
                  </a:cubicBezTo>
                  <a:cubicBezTo>
                    <a:pt x="3880" y="7956"/>
                    <a:pt x="4997" y="6838"/>
                    <a:pt x="4997" y="5479"/>
                  </a:cubicBezTo>
                  <a:lnTo>
                    <a:pt x="4997" y="0"/>
                  </a:lnTo>
                  <a:cubicBezTo>
                    <a:pt x="4997" y="1359"/>
                    <a:pt x="3880" y="2477"/>
                    <a:pt x="2499" y="2477"/>
                  </a:cubicBezTo>
                  <a:cubicBezTo>
                    <a:pt x="1140" y="2477"/>
                    <a:pt x="1" y="135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1"/>
            <p:cNvSpPr/>
            <p:nvPr/>
          </p:nvSpPr>
          <p:spPr>
            <a:xfrm>
              <a:off x="3639875" y="3234425"/>
              <a:ext cx="89875" cy="526525"/>
            </a:xfrm>
            <a:custGeom>
              <a:rect b="b" l="l" r="r" t="t"/>
              <a:pathLst>
                <a:path extrusionOk="0" h="21061" w="3595">
                  <a:moveTo>
                    <a:pt x="1776" y="1"/>
                  </a:moveTo>
                  <a:cubicBezTo>
                    <a:pt x="789" y="1"/>
                    <a:pt x="0" y="789"/>
                    <a:pt x="0" y="1776"/>
                  </a:cubicBezTo>
                  <a:lnTo>
                    <a:pt x="0" y="19286"/>
                  </a:lnTo>
                  <a:cubicBezTo>
                    <a:pt x="0" y="20272"/>
                    <a:pt x="789" y="21061"/>
                    <a:pt x="1776" y="21061"/>
                  </a:cubicBezTo>
                  <a:cubicBezTo>
                    <a:pt x="2762" y="21061"/>
                    <a:pt x="3594" y="20272"/>
                    <a:pt x="3551" y="19286"/>
                  </a:cubicBezTo>
                  <a:lnTo>
                    <a:pt x="3551" y="1776"/>
                  </a:lnTo>
                  <a:cubicBezTo>
                    <a:pt x="3551" y="789"/>
                    <a:pt x="2762" y="1"/>
                    <a:pt x="177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1"/>
            <p:cNvSpPr/>
            <p:nvPr/>
          </p:nvSpPr>
          <p:spPr>
            <a:xfrm>
              <a:off x="3639875" y="3618475"/>
              <a:ext cx="88825" cy="142475"/>
            </a:xfrm>
            <a:custGeom>
              <a:rect b="b" l="l" r="r" t="t"/>
              <a:pathLst>
                <a:path extrusionOk="0" h="5699" w="3553">
                  <a:moveTo>
                    <a:pt x="3551" y="1"/>
                  </a:moveTo>
                  <a:lnTo>
                    <a:pt x="3551" y="149"/>
                  </a:lnTo>
                  <a:lnTo>
                    <a:pt x="3551" y="149"/>
                  </a:lnTo>
                  <a:cubicBezTo>
                    <a:pt x="3553" y="100"/>
                    <a:pt x="3553" y="51"/>
                    <a:pt x="3551" y="1"/>
                  </a:cubicBezTo>
                  <a:close/>
                  <a:moveTo>
                    <a:pt x="0" y="1"/>
                  </a:moveTo>
                  <a:lnTo>
                    <a:pt x="0" y="3924"/>
                  </a:lnTo>
                  <a:cubicBezTo>
                    <a:pt x="0" y="4910"/>
                    <a:pt x="789" y="5699"/>
                    <a:pt x="1776" y="5699"/>
                  </a:cubicBezTo>
                  <a:cubicBezTo>
                    <a:pt x="2762" y="5699"/>
                    <a:pt x="3551" y="4910"/>
                    <a:pt x="3551" y="3924"/>
                  </a:cubicBezTo>
                  <a:lnTo>
                    <a:pt x="3551" y="149"/>
                  </a:lnTo>
                  <a:lnTo>
                    <a:pt x="3551" y="149"/>
                  </a:lnTo>
                  <a:cubicBezTo>
                    <a:pt x="3510" y="1065"/>
                    <a:pt x="2712" y="1776"/>
                    <a:pt x="1776" y="1776"/>
                  </a:cubicBezTo>
                  <a:cubicBezTo>
                    <a:pt x="789" y="1776"/>
                    <a:pt x="0" y="98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1"/>
            <p:cNvSpPr/>
            <p:nvPr/>
          </p:nvSpPr>
          <p:spPr>
            <a:xfrm>
              <a:off x="3010375" y="3945025"/>
              <a:ext cx="468450" cy="156175"/>
            </a:xfrm>
            <a:custGeom>
              <a:rect b="b" l="l" r="r" t="t"/>
              <a:pathLst>
                <a:path extrusionOk="0" h="6247" w="18738">
                  <a:moveTo>
                    <a:pt x="767" y="0"/>
                  </a:moveTo>
                  <a:lnTo>
                    <a:pt x="0" y="6246"/>
                  </a:lnTo>
                  <a:lnTo>
                    <a:pt x="18650" y="6246"/>
                  </a:lnTo>
                  <a:cubicBezTo>
                    <a:pt x="18650" y="6246"/>
                    <a:pt x="18737" y="0"/>
                    <a:pt x="1347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1"/>
            <p:cNvSpPr/>
            <p:nvPr/>
          </p:nvSpPr>
          <p:spPr>
            <a:xfrm>
              <a:off x="3151725" y="3860175"/>
              <a:ext cx="233050" cy="84875"/>
            </a:xfrm>
            <a:custGeom>
              <a:rect b="b" l="l" r="r" t="t"/>
              <a:pathLst>
                <a:path extrusionOk="0" h="3395" w="9322">
                  <a:moveTo>
                    <a:pt x="4602" y="1"/>
                  </a:moveTo>
                  <a:cubicBezTo>
                    <a:pt x="3257" y="1"/>
                    <a:pt x="1939" y="223"/>
                    <a:pt x="1425" y="392"/>
                  </a:cubicBezTo>
                  <a:cubicBezTo>
                    <a:pt x="0" y="852"/>
                    <a:pt x="767" y="3394"/>
                    <a:pt x="767" y="3394"/>
                  </a:cubicBezTo>
                  <a:lnTo>
                    <a:pt x="7824" y="3394"/>
                  </a:lnTo>
                  <a:cubicBezTo>
                    <a:pt x="9322" y="661"/>
                    <a:pt x="6921" y="1"/>
                    <a:pt x="460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1"/>
            <p:cNvSpPr/>
            <p:nvPr/>
          </p:nvSpPr>
          <p:spPr>
            <a:xfrm>
              <a:off x="3158300" y="3945025"/>
              <a:ext cx="320525" cy="156175"/>
            </a:xfrm>
            <a:custGeom>
              <a:rect b="b" l="l" r="r" t="t"/>
              <a:pathLst>
                <a:path extrusionOk="0" h="6247" w="12821">
                  <a:moveTo>
                    <a:pt x="3704" y="0"/>
                  </a:moveTo>
                  <a:cubicBezTo>
                    <a:pt x="3704" y="0"/>
                    <a:pt x="0" y="285"/>
                    <a:pt x="0" y="6246"/>
                  </a:cubicBezTo>
                  <a:lnTo>
                    <a:pt x="12733" y="6246"/>
                  </a:lnTo>
                  <a:cubicBezTo>
                    <a:pt x="12733" y="6246"/>
                    <a:pt x="12820" y="0"/>
                    <a:pt x="75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1"/>
            <p:cNvSpPr/>
            <p:nvPr/>
          </p:nvSpPr>
          <p:spPr>
            <a:xfrm>
              <a:off x="3010375" y="4079800"/>
              <a:ext cx="466250" cy="21400"/>
            </a:xfrm>
            <a:custGeom>
              <a:rect b="b" l="l" r="r" t="t"/>
              <a:pathLst>
                <a:path extrusionOk="0" h="856" w="18650">
                  <a:moveTo>
                    <a:pt x="88" y="0"/>
                  </a:moveTo>
                  <a:lnTo>
                    <a:pt x="0" y="855"/>
                  </a:lnTo>
                  <a:lnTo>
                    <a:pt x="18650" y="855"/>
                  </a:lnTo>
                  <a:cubicBezTo>
                    <a:pt x="18650" y="855"/>
                    <a:pt x="18650" y="526"/>
                    <a:pt x="1860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1"/>
            <p:cNvSpPr/>
            <p:nvPr/>
          </p:nvSpPr>
          <p:spPr>
            <a:xfrm>
              <a:off x="2235675" y="2437275"/>
              <a:ext cx="409275" cy="201300"/>
            </a:xfrm>
            <a:custGeom>
              <a:rect b="b" l="l" r="r" t="t"/>
              <a:pathLst>
                <a:path extrusionOk="0" h="8052" w="16371">
                  <a:moveTo>
                    <a:pt x="16371" y="0"/>
                  </a:moveTo>
                  <a:lnTo>
                    <a:pt x="16371" y="0"/>
                  </a:lnTo>
                  <a:cubicBezTo>
                    <a:pt x="16370" y="1"/>
                    <a:pt x="11900" y="5063"/>
                    <a:pt x="0" y="7824"/>
                  </a:cubicBezTo>
                  <a:cubicBezTo>
                    <a:pt x="675" y="7976"/>
                    <a:pt x="1439" y="8052"/>
                    <a:pt x="2260" y="8052"/>
                  </a:cubicBezTo>
                  <a:cubicBezTo>
                    <a:pt x="7230" y="8052"/>
                    <a:pt x="14302" y="5285"/>
                    <a:pt x="1637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1"/>
            <p:cNvSpPr/>
            <p:nvPr/>
          </p:nvSpPr>
          <p:spPr>
            <a:xfrm>
              <a:off x="2176500" y="2624650"/>
              <a:ext cx="527625" cy="336400"/>
            </a:xfrm>
            <a:custGeom>
              <a:rect b="b" l="l" r="r" t="t"/>
              <a:pathLst>
                <a:path extrusionOk="0" h="13456" w="21105">
                  <a:moveTo>
                    <a:pt x="21105" y="0"/>
                  </a:moveTo>
                  <a:cubicBezTo>
                    <a:pt x="21105" y="0"/>
                    <a:pt x="19351" y="6092"/>
                    <a:pt x="13544" y="7868"/>
                  </a:cubicBezTo>
                  <a:cubicBezTo>
                    <a:pt x="12418" y="8212"/>
                    <a:pt x="11617" y="8361"/>
                    <a:pt x="11079" y="8361"/>
                  </a:cubicBezTo>
                  <a:cubicBezTo>
                    <a:pt x="8839" y="8361"/>
                    <a:pt x="11149" y="5782"/>
                    <a:pt x="13588" y="3945"/>
                  </a:cubicBezTo>
                  <a:cubicBezTo>
                    <a:pt x="14598" y="3170"/>
                    <a:pt x="14899" y="2840"/>
                    <a:pt x="14627" y="2840"/>
                  </a:cubicBezTo>
                  <a:cubicBezTo>
                    <a:pt x="14091" y="2840"/>
                    <a:pt x="11333" y="4121"/>
                    <a:pt x="7408" y="5808"/>
                  </a:cubicBezTo>
                  <a:cubicBezTo>
                    <a:pt x="4646" y="7013"/>
                    <a:pt x="1995" y="7320"/>
                    <a:pt x="0" y="7342"/>
                  </a:cubicBezTo>
                  <a:lnTo>
                    <a:pt x="0" y="11484"/>
                  </a:lnTo>
                  <a:cubicBezTo>
                    <a:pt x="0" y="11484"/>
                    <a:pt x="3770" y="13456"/>
                    <a:pt x="10563" y="13456"/>
                  </a:cubicBezTo>
                  <a:cubicBezTo>
                    <a:pt x="17335" y="13434"/>
                    <a:pt x="21105" y="11462"/>
                    <a:pt x="21105" y="11462"/>
                  </a:cubicBezTo>
                  <a:lnTo>
                    <a:pt x="2110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1"/>
            <p:cNvSpPr/>
            <p:nvPr/>
          </p:nvSpPr>
          <p:spPr>
            <a:xfrm>
              <a:off x="3170900" y="3945025"/>
              <a:ext cx="176425" cy="25"/>
            </a:xfrm>
            <a:custGeom>
              <a:rect b="b" l="l" r="r" t="t"/>
              <a:pathLst>
                <a:path extrusionOk="0" fill="none" h="1" w="7057">
                  <a:moveTo>
                    <a:pt x="0" y="0"/>
                  </a:moveTo>
                  <a:lnTo>
                    <a:pt x="7057" y="0"/>
                  </a:lnTo>
                </a:path>
              </a:pathLst>
            </a:custGeom>
            <a:noFill/>
            <a:ln cap="rnd" cmpd="sng" w="9525">
              <a:solidFill>
                <a:srgbClr val="FFFFFF"/>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1"/>
            <p:cNvSpPr/>
            <p:nvPr/>
          </p:nvSpPr>
          <p:spPr>
            <a:xfrm>
              <a:off x="1533850" y="3945025"/>
              <a:ext cx="176975" cy="25"/>
            </a:xfrm>
            <a:custGeom>
              <a:rect b="b" l="l" r="r" t="t"/>
              <a:pathLst>
                <a:path extrusionOk="0" fill="none" h="1" w="7079">
                  <a:moveTo>
                    <a:pt x="0" y="0"/>
                  </a:moveTo>
                  <a:lnTo>
                    <a:pt x="7079" y="0"/>
                  </a:lnTo>
                </a:path>
              </a:pathLst>
            </a:custGeom>
            <a:noFill/>
            <a:ln cap="rnd" cmpd="sng" w="9525">
              <a:solidFill>
                <a:srgbClr val="FFFFFF"/>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1"/>
            <p:cNvSpPr/>
            <p:nvPr/>
          </p:nvSpPr>
          <p:spPr>
            <a:xfrm>
              <a:off x="2413175" y="1808850"/>
              <a:ext cx="25" cy="46050"/>
            </a:xfrm>
            <a:custGeom>
              <a:rect b="b" l="l" r="r" t="t"/>
              <a:pathLst>
                <a:path extrusionOk="0" fill="none" h="1842" w="1">
                  <a:moveTo>
                    <a:pt x="1" y="1842"/>
                  </a:moveTo>
                  <a:lnTo>
                    <a:pt x="1" y="1"/>
                  </a:lnTo>
                </a:path>
              </a:pathLst>
            </a:custGeom>
            <a:noFill/>
            <a:ln cap="flat" cmpd="sng" w="9525">
              <a:solidFill>
                <a:srgbClr val="491B24"/>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1"/>
            <p:cNvSpPr/>
            <p:nvPr/>
          </p:nvSpPr>
          <p:spPr>
            <a:xfrm>
              <a:off x="3552200" y="4164150"/>
              <a:ext cx="765425" cy="63050"/>
            </a:xfrm>
            <a:custGeom>
              <a:rect b="b" l="l" r="r" t="t"/>
              <a:pathLst>
                <a:path extrusionOk="0" h="2522" w="30617">
                  <a:moveTo>
                    <a:pt x="15791" y="1"/>
                  </a:moveTo>
                  <a:cubicBezTo>
                    <a:pt x="15635" y="1"/>
                    <a:pt x="15477" y="1"/>
                    <a:pt x="15320" y="1"/>
                  </a:cubicBezTo>
                  <a:cubicBezTo>
                    <a:pt x="6838" y="1"/>
                    <a:pt x="1" y="549"/>
                    <a:pt x="1" y="1272"/>
                  </a:cubicBezTo>
                  <a:cubicBezTo>
                    <a:pt x="1" y="1952"/>
                    <a:pt x="6838" y="2521"/>
                    <a:pt x="15320" y="2521"/>
                  </a:cubicBezTo>
                  <a:cubicBezTo>
                    <a:pt x="23779" y="2521"/>
                    <a:pt x="30616" y="1974"/>
                    <a:pt x="30616" y="1272"/>
                  </a:cubicBezTo>
                  <a:cubicBezTo>
                    <a:pt x="30616" y="563"/>
                    <a:pt x="24031" y="1"/>
                    <a:pt x="15791" y="1"/>
                  </a:cubicBezTo>
                  <a:close/>
                </a:path>
              </a:pathLst>
            </a:custGeom>
            <a:solidFill>
              <a:srgbClr val="D6AE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1"/>
            <p:cNvSpPr/>
            <p:nvPr/>
          </p:nvSpPr>
          <p:spPr>
            <a:xfrm>
              <a:off x="4008050" y="3891875"/>
              <a:ext cx="254775" cy="317800"/>
            </a:xfrm>
            <a:custGeom>
              <a:rect b="b" l="l" r="r" t="t"/>
              <a:pathLst>
                <a:path extrusionOk="0" h="12712" w="10191">
                  <a:moveTo>
                    <a:pt x="2674" y="1"/>
                  </a:moveTo>
                  <a:lnTo>
                    <a:pt x="2674" y="768"/>
                  </a:lnTo>
                  <a:cubicBezTo>
                    <a:pt x="1074" y="1841"/>
                    <a:pt x="0" y="3945"/>
                    <a:pt x="0" y="6356"/>
                  </a:cubicBezTo>
                  <a:cubicBezTo>
                    <a:pt x="0" y="8767"/>
                    <a:pt x="1074" y="10870"/>
                    <a:pt x="2674" y="11944"/>
                  </a:cubicBezTo>
                  <a:lnTo>
                    <a:pt x="2674" y="12711"/>
                  </a:lnTo>
                  <a:lnTo>
                    <a:pt x="5106" y="12711"/>
                  </a:lnTo>
                  <a:cubicBezTo>
                    <a:pt x="7934" y="12711"/>
                    <a:pt x="10191" y="9862"/>
                    <a:pt x="10191" y="6334"/>
                  </a:cubicBezTo>
                  <a:cubicBezTo>
                    <a:pt x="10191" y="2849"/>
                    <a:pt x="7890" y="1"/>
                    <a:pt x="5106" y="1"/>
                  </a:cubicBezTo>
                  <a:close/>
                </a:path>
              </a:pathLst>
            </a:custGeom>
            <a:solidFill>
              <a:srgbClr val="97BD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1"/>
            <p:cNvSpPr/>
            <p:nvPr/>
          </p:nvSpPr>
          <p:spPr>
            <a:xfrm>
              <a:off x="3947225" y="3891325"/>
              <a:ext cx="254800" cy="318900"/>
            </a:xfrm>
            <a:custGeom>
              <a:rect b="b" l="l" r="r" t="t"/>
              <a:pathLst>
                <a:path extrusionOk="0" h="12756" w="10192">
                  <a:moveTo>
                    <a:pt x="5107" y="1"/>
                  </a:moveTo>
                  <a:cubicBezTo>
                    <a:pt x="2280" y="1"/>
                    <a:pt x="1" y="2850"/>
                    <a:pt x="1" y="6378"/>
                  </a:cubicBezTo>
                  <a:cubicBezTo>
                    <a:pt x="1" y="9906"/>
                    <a:pt x="2280" y="12755"/>
                    <a:pt x="5107" y="12755"/>
                  </a:cubicBezTo>
                  <a:cubicBezTo>
                    <a:pt x="7912" y="12755"/>
                    <a:pt x="10191" y="9906"/>
                    <a:pt x="10191" y="6378"/>
                  </a:cubicBezTo>
                  <a:cubicBezTo>
                    <a:pt x="10191" y="2850"/>
                    <a:pt x="7912" y="1"/>
                    <a:pt x="510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1"/>
            <p:cNvSpPr/>
            <p:nvPr/>
          </p:nvSpPr>
          <p:spPr>
            <a:xfrm>
              <a:off x="3993250" y="3937900"/>
              <a:ext cx="162750" cy="225750"/>
            </a:xfrm>
            <a:custGeom>
              <a:rect b="b" l="l" r="r" t="t"/>
              <a:pathLst>
                <a:path extrusionOk="0" h="9030" w="6510">
                  <a:moveTo>
                    <a:pt x="3266" y="0"/>
                  </a:moveTo>
                  <a:cubicBezTo>
                    <a:pt x="1447" y="0"/>
                    <a:pt x="1" y="2017"/>
                    <a:pt x="1" y="4515"/>
                  </a:cubicBezTo>
                  <a:cubicBezTo>
                    <a:pt x="1" y="7013"/>
                    <a:pt x="1447" y="9029"/>
                    <a:pt x="3266" y="9029"/>
                  </a:cubicBezTo>
                  <a:cubicBezTo>
                    <a:pt x="5063" y="9029"/>
                    <a:pt x="6509" y="7013"/>
                    <a:pt x="6509" y="4515"/>
                  </a:cubicBezTo>
                  <a:cubicBezTo>
                    <a:pt x="6509" y="2017"/>
                    <a:pt x="5063" y="0"/>
                    <a:pt x="3266" y="0"/>
                  </a:cubicBezTo>
                  <a:close/>
                </a:path>
              </a:pathLst>
            </a:custGeom>
            <a:solidFill>
              <a:srgbClr val="97BD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1"/>
            <p:cNvSpPr/>
            <p:nvPr/>
          </p:nvSpPr>
          <p:spPr>
            <a:xfrm>
              <a:off x="4013525" y="3965850"/>
              <a:ext cx="122200" cy="169850"/>
            </a:xfrm>
            <a:custGeom>
              <a:rect b="b" l="l" r="r" t="t"/>
              <a:pathLst>
                <a:path extrusionOk="0" fill="none" h="6794" w="4888">
                  <a:moveTo>
                    <a:pt x="4887" y="3397"/>
                  </a:moveTo>
                  <a:cubicBezTo>
                    <a:pt x="4887" y="5260"/>
                    <a:pt x="3792" y="6794"/>
                    <a:pt x="2455" y="6794"/>
                  </a:cubicBezTo>
                  <a:cubicBezTo>
                    <a:pt x="1096" y="6794"/>
                    <a:pt x="0" y="5282"/>
                    <a:pt x="0" y="3397"/>
                  </a:cubicBezTo>
                  <a:cubicBezTo>
                    <a:pt x="0" y="1534"/>
                    <a:pt x="1096" y="0"/>
                    <a:pt x="2455" y="0"/>
                  </a:cubicBezTo>
                  <a:cubicBezTo>
                    <a:pt x="3792" y="0"/>
                    <a:pt x="4887" y="1534"/>
                    <a:pt x="4887" y="3397"/>
                  </a:cubicBezTo>
                  <a:close/>
                </a:path>
              </a:pathLst>
            </a:custGeom>
            <a:noFill/>
            <a:ln cap="flat" cmpd="sng" w="9525">
              <a:solidFill>
                <a:srgbClr val="FFFFFF"/>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1"/>
            <p:cNvSpPr/>
            <p:nvPr/>
          </p:nvSpPr>
          <p:spPr>
            <a:xfrm>
              <a:off x="3890250" y="4021725"/>
              <a:ext cx="212600" cy="54800"/>
            </a:xfrm>
            <a:custGeom>
              <a:rect b="b" l="l" r="r" t="t"/>
              <a:pathLst>
                <a:path extrusionOk="0" h="2192" w="8504">
                  <a:moveTo>
                    <a:pt x="1096" y="0"/>
                  </a:moveTo>
                  <a:cubicBezTo>
                    <a:pt x="505" y="0"/>
                    <a:pt x="1" y="504"/>
                    <a:pt x="1" y="1096"/>
                  </a:cubicBezTo>
                  <a:cubicBezTo>
                    <a:pt x="1" y="1732"/>
                    <a:pt x="505" y="2192"/>
                    <a:pt x="1096" y="2192"/>
                  </a:cubicBezTo>
                  <a:lnTo>
                    <a:pt x="7408" y="2192"/>
                  </a:lnTo>
                  <a:cubicBezTo>
                    <a:pt x="8000" y="2192"/>
                    <a:pt x="8504" y="1710"/>
                    <a:pt x="8504" y="1096"/>
                  </a:cubicBezTo>
                  <a:cubicBezTo>
                    <a:pt x="8504" y="504"/>
                    <a:pt x="8000" y="0"/>
                    <a:pt x="740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1"/>
            <p:cNvSpPr/>
            <p:nvPr/>
          </p:nvSpPr>
          <p:spPr>
            <a:xfrm>
              <a:off x="3670550" y="3891875"/>
              <a:ext cx="254800" cy="317800"/>
            </a:xfrm>
            <a:custGeom>
              <a:rect b="b" l="l" r="r" t="t"/>
              <a:pathLst>
                <a:path extrusionOk="0" h="12712" w="10192">
                  <a:moveTo>
                    <a:pt x="2652" y="1"/>
                  </a:moveTo>
                  <a:lnTo>
                    <a:pt x="2652" y="768"/>
                  </a:lnTo>
                  <a:cubicBezTo>
                    <a:pt x="1074" y="1841"/>
                    <a:pt x="1" y="3945"/>
                    <a:pt x="1" y="6356"/>
                  </a:cubicBezTo>
                  <a:cubicBezTo>
                    <a:pt x="1" y="8767"/>
                    <a:pt x="1074" y="10870"/>
                    <a:pt x="2652" y="11944"/>
                  </a:cubicBezTo>
                  <a:lnTo>
                    <a:pt x="2652" y="12711"/>
                  </a:lnTo>
                  <a:lnTo>
                    <a:pt x="5085" y="12711"/>
                  </a:lnTo>
                  <a:cubicBezTo>
                    <a:pt x="7912" y="12711"/>
                    <a:pt x="10191" y="9862"/>
                    <a:pt x="10191" y="6334"/>
                  </a:cubicBezTo>
                  <a:cubicBezTo>
                    <a:pt x="10191" y="2849"/>
                    <a:pt x="7890" y="1"/>
                    <a:pt x="5085" y="1"/>
                  </a:cubicBezTo>
                  <a:close/>
                </a:path>
              </a:pathLst>
            </a:custGeom>
            <a:solidFill>
              <a:srgbClr val="97BD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1"/>
            <p:cNvSpPr/>
            <p:nvPr/>
          </p:nvSpPr>
          <p:spPr>
            <a:xfrm>
              <a:off x="3609750" y="3891325"/>
              <a:ext cx="254775" cy="318900"/>
            </a:xfrm>
            <a:custGeom>
              <a:rect b="b" l="l" r="r" t="t"/>
              <a:pathLst>
                <a:path extrusionOk="0" h="12756" w="10191">
                  <a:moveTo>
                    <a:pt x="5084" y="1"/>
                  </a:moveTo>
                  <a:cubicBezTo>
                    <a:pt x="2279" y="1"/>
                    <a:pt x="0" y="2850"/>
                    <a:pt x="0" y="6378"/>
                  </a:cubicBezTo>
                  <a:cubicBezTo>
                    <a:pt x="0" y="9906"/>
                    <a:pt x="2279" y="12755"/>
                    <a:pt x="5084" y="12755"/>
                  </a:cubicBezTo>
                  <a:cubicBezTo>
                    <a:pt x="7911" y="12755"/>
                    <a:pt x="10191" y="9906"/>
                    <a:pt x="10191" y="6378"/>
                  </a:cubicBezTo>
                  <a:cubicBezTo>
                    <a:pt x="10191" y="2850"/>
                    <a:pt x="7911" y="1"/>
                    <a:pt x="508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1"/>
            <p:cNvSpPr/>
            <p:nvPr/>
          </p:nvSpPr>
          <p:spPr>
            <a:xfrm>
              <a:off x="3655225" y="3937900"/>
              <a:ext cx="163275" cy="225750"/>
            </a:xfrm>
            <a:custGeom>
              <a:rect b="b" l="l" r="r" t="t"/>
              <a:pathLst>
                <a:path extrusionOk="0" h="9030" w="6531">
                  <a:moveTo>
                    <a:pt x="3265" y="0"/>
                  </a:moveTo>
                  <a:cubicBezTo>
                    <a:pt x="1468" y="0"/>
                    <a:pt x="0" y="2017"/>
                    <a:pt x="0" y="4515"/>
                  </a:cubicBezTo>
                  <a:cubicBezTo>
                    <a:pt x="0" y="7013"/>
                    <a:pt x="1468" y="9029"/>
                    <a:pt x="3265" y="9029"/>
                  </a:cubicBezTo>
                  <a:cubicBezTo>
                    <a:pt x="5062" y="9029"/>
                    <a:pt x="6531" y="7013"/>
                    <a:pt x="6531" y="4515"/>
                  </a:cubicBezTo>
                  <a:cubicBezTo>
                    <a:pt x="6531" y="2017"/>
                    <a:pt x="5062" y="0"/>
                    <a:pt x="3265" y="0"/>
                  </a:cubicBezTo>
                  <a:close/>
                </a:path>
              </a:pathLst>
            </a:custGeom>
            <a:solidFill>
              <a:srgbClr val="97BD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1"/>
            <p:cNvSpPr/>
            <p:nvPr/>
          </p:nvSpPr>
          <p:spPr>
            <a:xfrm>
              <a:off x="3670550" y="3965850"/>
              <a:ext cx="122200" cy="169850"/>
            </a:xfrm>
            <a:custGeom>
              <a:rect b="b" l="l" r="r" t="t"/>
              <a:pathLst>
                <a:path extrusionOk="0" fill="none" h="6794" w="4888">
                  <a:moveTo>
                    <a:pt x="4888" y="3397"/>
                  </a:moveTo>
                  <a:cubicBezTo>
                    <a:pt x="4888" y="5260"/>
                    <a:pt x="3792" y="6794"/>
                    <a:pt x="2433" y="6794"/>
                  </a:cubicBezTo>
                  <a:cubicBezTo>
                    <a:pt x="1096" y="6794"/>
                    <a:pt x="1" y="5282"/>
                    <a:pt x="1" y="3397"/>
                  </a:cubicBezTo>
                  <a:cubicBezTo>
                    <a:pt x="1" y="1534"/>
                    <a:pt x="1096" y="0"/>
                    <a:pt x="2433" y="0"/>
                  </a:cubicBezTo>
                  <a:cubicBezTo>
                    <a:pt x="3792" y="0"/>
                    <a:pt x="4888" y="1534"/>
                    <a:pt x="4888" y="3397"/>
                  </a:cubicBezTo>
                  <a:close/>
                </a:path>
              </a:pathLst>
            </a:custGeom>
            <a:noFill/>
            <a:ln cap="flat" cmpd="sng" w="9525">
              <a:solidFill>
                <a:srgbClr val="FFFFFF"/>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1"/>
            <p:cNvSpPr/>
            <p:nvPr/>
          </p:nvSpPr>
          <p:spPr>
            <a:xfrm>
              <a:off x="3645350" y="4021725"/>
              <a:ext cx="112900" cy="54800"/>
            </a:xfrm>
            <a:custGeom>
              <a:rect b="b" l="l" r="r" t="t"/>
              <a:pathLst>
                <a:path extrusionOk="0" h="2192" w="4516">
                  <a:moveTo>
                    <a:pt x="1096" y="0"/>
                  </a:moveTo>
                  <a:cubicBezTo>
                    <a:pt x="483" y="0"/>
                    <a:pt x="1" y="504"/>
                    <a:pt x="1" y="1096"/>
                  </a:cubicBezTo>
                  <a:cubicBezTo>
                    <a:pt x="1" y="1732"/>
                    <a:pt x="483" y="2192"/>
                    <a:pt x="1096" y="2192"/>
                  </a:cubicBezTo>
                  <a:lnTo>
                    <a:pt x="3419" y="2192"/>
                  </a:lnTo>
                  <a:cubicBezTo>
                    <a:pt x="4033" y="2192"/>
                    <a:pt x="4515" y="1710"/>
                    <a:pt x="4515" y="1096"/>
                  </a:cubicBezTo>
                  <a:cubicBezTo>
                    <a:pt x="4515" y="504"/>
                    <a:pt x="4033" y="0"/>
                    <a:pt x="341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1"/>
            <p:cNvSpPr/>
            <p:nvPr/>
          </p:nvSpPr>
          <p:spPr>
            <a:xfrm>
              <a:off x="3104958" y="2048361"/>
              <a:ext cx="463014" cy="734715"/>
            </a:xfrm>
            <a:custGeom>
              <a:rect b="b" l="l" r="r" t="t"/>
              <a:pathLst>
                <a:path extrusionOk="0" h="34429" w="21697">
                  <a:moveTo>
                    <a:pt x="12996" y="0"/>
                  </a:moveTo>
                  <a:lnTo>
                    <a:pt x="0" y="34429"/>
                  </a:lnTo>
                  <a:lnTo>
                    <a:pt x="0" y="34429"/>
                  </a:lnTo>
                  <a:lnTo>
                    <a:pt x="21696" y="30637"/>
                  </a:lnTo>
                  <a:lnTo>
                    <a:pt x="8942" y="26934"/>
                  </a:lnTo>
                  <a:lnTo>
                    <a:pt x="1299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1"/>
            <p:cNvSpPr/>
            <p:nvPr/>
          </p:nvSpPr>
          <p:spPr>
            <a:xfrm>
              <a:off x="1237892" y="2048361"/>
              <a:ext cx="463014" cy="734715"/>
            </a:xfrm>
            <a:custGeom>
              <a:rect b="b" l="l" r="r" t="t"/>
              <a:pathLst>
                <a:path extrusionOk="0" h="34429" w="21697">
                  <a:moveTo>
                    <a:pt x="8723" y="0"/>
                  </a:moveTo>
                  <a:lnTo>
                    <a:pt x="12777" y="26934"/>
                  </a:lnTo>
                  <a:lnTo>
                    <a:pt x="1" y="30637"/>
                  </a:lnTo>
                  <a:lnTo>
                    <a:pt x="21697" y="34429"/>
                  </a:lnTo>
                  <a:lnTo>
                    <a:pt x="872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1"/>
            <p:cNvSpPr/>
            <p:nvPr/>
          </p:nvSpPr>
          <p:spPr>
            <a:xfrm>
              <a:off x="451225" y="4112125"/>
              <a:ext cx="505175" cy="38375"/>
            </a:xfrm>
            <a:custGeom>
              <a:rect b="b" l="l" r="r" t="t"/>
              <a:pathLst>
                <a:path extrusionOk="0" h="1535" w="20207">
                  <a:moveTo>
                    <a:pt x="10104" y="0"/>
                  </a:moveTo>
                  <a:cubicBezTo>
                    <a:pt x="4515" y="0"/>
                    <a:pt x="1" y="329"/>
                    <a:pt x="1" y="767"/>
                  </a:cubicBezTo>
                  <a:cubicBezTo>
                    <a:pt x="1" y="1184"/>
                    <a:pt x="4515" y="1534"/>
                    <a:pt x="10104" y="1534"/>
                  </a:cubicBezTo>
                  <a:cubicBezTo>
                    <a:pt x="15692" y="1534"/>
                    <a:pt x="20207" y="1206"/>
                    <a:pt x="20207" y="767"/>
                  </a:cubicBezTo>
                  <a:cubicBezTo>
                    <a:pt x="20207" y="373"/>
                    <a:pt x="15692" y="0"/>
                    <a:pt x="10104" y="0"/>
                  </a:cubicBezTo>
                  <a:close/>
                </a:path>
              </a:pathLst>
            </a:custGeom>
            <a:solidFill>
              <a:srgbClr val="D6AE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1"/>
            <p:cNvSpPr/>
            <p:nvPr/>
          </p:nvSpPr>
          <p:spPr>
            <a:xfrm>
              <a:off x="474250" y="3816275"/>
              <a:ext cx="459700" cy="315050"/>
            </a:xfrm>
            <a:custGeom>
              <a:rect b="b" l="l" r="r" t="t"/>
              <a:pathLst>
                <a:path extrusionOk="0" h="12602" w="18388">
                  <a:moveTo>
                    <a:pt x="6772" y="0"/>
                  </a:moveTo>
                  <a:cubicBezTo>
                    <a:pt x="3836" y="0"/>
                    <a:pt x="1359" y="2148"/>
                    <a:pt x="877" y="5041"/>
                  </a:cubicBezTo>
                  <a:lnTo>
                    <a:pt x="373" y="8372"/>
                  </a:lnTo>
                  <a:cubicBezTo>
                    <a:pt x="0" y="10585"/>
                    <a:pt x="1732" y="12601"/>
                    <a:pt x="4011" y="12601"/>
                  </a:cubicBezTo>
                  <a:lnTo>
                    <a:pt x="14420" y="12601"/>
                  </a:lnTo>
                  <a:cubicBezTo>
                    <a:pt x="16656" y="12601"/>
                    <a:pt x="18387" y="10585"/>
                    <a:pt x="18058" y="8372"/>
                  </a:cubicBezTo>
                  <a:lnTo>
                    <a:pt x="17489" y="5041"/>
                  </a:lnTo>
                  <a:cubicBezTo>
                    <a:pt x="17028" y="2148"/>
                    <a:pt x="14530" y="0"/>
                    <a:pt x="1159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1"/>
            <p:cNvSpPr/>
            <p:nvPr/>
          </p:nvSpPr>
          <p:spPr>
            <a:xfrm>
              <a:off x="489575" y="3643700"/>
              <a:ext cx="414775" cy="281625"/>
            </a:xfrm>
            <a:custGeom>
              <a:rect b="b" l="l" r="r" t="t"/>
              <a:pathLst>
                <a:path extrusionOk="0" h="11265" w="16591">
                  <a:moveTo>
                    <a:pt x="12405" y="1753"/>
                  </a:moveTo>
                  <a:cubicBezTo>
                    <a:pt x="13172" y="1753"/>
                    <a:pt x="13851" y="2148"/>
                    <a:pt x="14268" y="2783"/>
                  </a:cubicBezTo>
                  <a:cubicBezTo>
                    <a:pt x="14684" y="3397"/>
                    <a:pt x="14728" y="4164"/>
                    <a:pt x="14443" y="4887"/>
                  </a:cubicBezTo>
                  <a:lnTo>
                    <a:pt x="12580" y="9182"/>
                  </a:lnTo>
                  <a:lnTo>
                    <a:pt x="8307" y="9511"/>
                  </a:lnTo>
                  <a:lnTo>
                    <a:pt x="4033" y="9182"/>
                  </a:lnTo>
                  <a:lnTo>
                    <a:pt x="2171" y="4887"/>
                  </a:lnTo>
                  <a:cubicBezTo>
                    <a:pt x="1842" y="4164"/>
                    <a:pt x="1908" y="3397"/>
                    <a:pt x="2324" y="2783"/>
                  </a:cubicBezTo>
                  <a:cubicBezTo>
                    <a:pt x="2740" y="2126"/>
                    <a:pt x="3420" y="1753"/>
                    <a:pt x="4187" y="1753"/>
                  </a:cubicBezTo>
                  <a:close/>
                  <a:moveTo>
                    <a:pt x="4187" y="0"/>
                  </a:moveTo>
                  <a:cubicBezTo>
                    <a:pt x="2850" y="0"/>
                    <a:pt x="1623" y="701"/>
                    <a:pt x="878" y="1819"/>
                  </a:cubicBezTo>
                  <a:cubicBezTo>
                    <a:pt x="132" y="2937"/>
                    <a:pt x="1" y="4339"/>
                    <a:pt x="549" y="5566"/>
                  </a:cubicBezTo>
                  <a:lnTo>
                    <a:pt x="2850" y="10826"/>
                  </a:lnTo>
                  <a:lnTo>
                    <a:pt x="8329" y="11264"/>
                  </a:lnTo>
                  <a:lnTo>
                    <a:pt x="13786" y="10826"/>
                  </a:lnTo>
                  <a:lnTo>
                    <a:pt x="16087" y="5566"/>
                  </a:lnTo>
                  <a:cubicBezTo>
                    <a:pt x="16591" y="4339"/>
                    <a:pt x="16481" y="2937"/>
                    <a:pt x="15736" y="1819"/>
                  </a:cubicBezTo>
                  <a:cubicBezTo>
                    <a:pt x="15013" y="657"/>
                    <a:pt x="13786" y="0"/>
                    <a:pt x="12427"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1"/>
            <p:cNvSpPr/>
            <p:nvPr/>
          </p:nvSpPr>
          <p:spPr>
            <a:xfrm>
              <a:off x="474250" y="3816275"/>
              <a:ext cx="421350" cy="315050"/>
            </a:xfrm>
            <a:custGeom>
              <a:rect b="b" l="l" r="r" t="t"/>
              <a:pathLst>
                <a:path extrusionOk="0" h="12602" w="16854">
                  <a:moveTo>
                    <a:pt x="6772" y="0"/>
                  </a:moveTo>
                  <a:cubicBezTo>
                    <a:pt x="3836" y="0"/>
                    <a:pt x="1359" y="2148"/>
                    <a:pt x="877" y="5041"/>
                  </a:cubicBezTo>
                  <a:lnTo>
                    <a:pt x="373" y="8372"/>
                  </a:lnTo>
                  <a:cubicBezTo>
                    <a:pt x="0" y="10585"/>
                    <a:pt x="1732" y="12601"/>
                    <a:pt x="4011" y="12601"/>
                  </a:cubicBezTo>
                  <a:lnTo>
                    <a:pt x="14420" y="12601"/>
                  </a:lnTo>
                  <a:cubicBezTo>
                    <a:pt x="15341" y="12601"/>
                    <a:pt x="16196" y="12251"/>
                    <a:pt x="16853" y="11681"/>
                  </a:cubicBezTo>
                  <a:lnTo>
                    <a:pt x="16853" y="11681"/>
                  </a:lnTo>
                  <a:cubicBezTo>
                    <a:pt x="16177" y="11710"/>
                    <a:pt x="15521" y="11725"/>
                    <a:pt x="14887" y="11725"/>
                  </a:cubicBezTo>
                  <a:cubicBezTo>
                    <a:pt x="8385" y="11725"/>
                    <a:pt x="4179" y="10182"/>
                    <a:pt x="4559" y="6947"/>
                  </a:cubicBezTo>
                  <a:cubicBezTo>
                    <a:pt x="4909" y="3813"/>
                    <a:pt x="6531" y="1249"/>
                    <a:pt x="74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1"/>
            <p:cNvSpPr/>
            <p:nvPr/>
          </p:nvSpPr>
          <p:spPr>
            <a:xfrm>
              <a:off x="518075" y="3659575"/>
              <a:ext cx="338075" cy="209525"/>
            </a:xfrm>
            <a:custGeom>
              <a:rect b="b" l="l" r="r" t="t"/>
              <a:pathLst>
                <a:path extrusionOk="0" h="8381" w="13523">
                  <a:moveTo>
                    <a:pt x="3113" y="1"/>
                  </a:moveTo>
                  <a:cubicBezTo>
                    <a:pt x="1600" y="198"/>
                    <a:pt x="833" y="987"/>
                    <a:pt x="439" y="1841"/>
                  </a:cubicBezTo>
                  <a:cubicBezTo>
                    <a:pt x="1" y="2806"/>
                    <a:pt x="44" y="3901"/>
                    <a:pt x="417" y="4844"/>
                  </a:cubicBezTo>
                  <a:lnTo>
                    <a:pt x="1907" y="8350"/>
                  </a:lnTo>
                  <a:cubicBezTo>
                    <a:pt x="2035" y="8370"/>
                    <a:pt x="2168" y="8381"/>
                    <a:pt x="2303" y="8381"/>
                  </a:cubicBezTo>
                  <a:cubicBezTo>
                    <a:pt x="2468" y="8381"/>
                    <a:pt x="2637" y="8364"/>
                    <a:pt x="2806" y="8328"/>
                  </a:cubicBezTo>
                  <a:lnTo>
                    <a:pt x="1031" y="4230"/>
                  </a:lnTo>
                  <a:cubicBezTo>
                    <a:pt x="724" y="3507"/>
                    <a:pt x="768" y="2718"/>
                    <a:pt x="1250" y="2061"/>
                  </a:cubicBezTo>
                  <a:cubicBezTo>
                    <a:pt x="1644" y="1447"/>
                    <a:pt x="2367" y="1096"/>
                    <a:pt x="3134" y="1096"/>
                  </a:cubicBezTo>
                  <a:lnTo>
                    <a:pt x="11265" y="1096"/>
                  </a:lnTo>
                  <a:cubicBezTo>
                    <a:pt x="12010" y="1096"/>
                    <a:pt x="12711" y="1425"/>
                    <a:pt x="13128" y="2039"/>
                  </a:cubicBezTo>
                  <a:cubicBezTo>
                    <a:pt x="13347" y="2324"/>
                    <a:pt x="13456" y="2630"/>
                    <a:pt x="13522" y="2959"/>
                  </a:cubicBezTo>
                  <a:cubicBezTo>
                    <a:pt x="13522" y="2170"/>
                    <a:pt x="13106" y="1535"/>
                    <a:pt x="12580" y="1074"/>
                  </a:cubicBezTo>
                  <a:cubicBezTo>
                    <a:pt x="11813" y="351"/>
                    <a:pt x="10783" y="1"/>
                    <a:pt x="9731" y="1"/>
                  </a:cubicBezTo>
                  <a:close/>
                </a:path>
              </a:pathLst>
            </a:custGeom>
            <a:solidFill>
              <a:srgbClr val="0C3C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1"/>
            <p:cNvSpPr/>
            <p:nvPr/>
          </p:nvSpPr>
          <p:spPr>
            <a:xfrm>
              <a:off x="744350" y="3857575"/>
              <a:ext cx="137550" cy="126825"/>
            </a:xfrm>
            <a:custGeom>
              <a:rect b="b" l="l" r="r" t="t"/>
              <a:pathLst>
                <a:path extrusionOk="0" h="5073" w="5502">
                  <a:moveTo>
                    <a:pt x="1709" y="0"/>
                  </a:moveTo>
                  <a:cubicBezTo>
                    <a:pt x="1346" y="0"/>
                    <a:pt x="1020" y="103"/>
                    <a:pt x="768" y="321"/>
                  </a:cubicBezTo>
                  <a:cubicBezTo>
                    <a:pt x="0" y="1044"/>
                    <a:pt x="263" y="2578"/>
                    <a:pt x="1359" y="3783"/>
                  </a:cubicBezTo>
                  <a:cubicBezTo>
                    <a:pt x="2100" y="4613"/>
                    <a:pt x="3032" y="5072"/>
                    <a:pt x="3795" y="5072"/>
                  </a:cubicBezTo>
                  <a:cubicBezTo>
                    <a:pt x="4160" y="5072"/>
                    <a:pt x="4486" y="4967"/>
                    <a:pt x="4734" y="4747"/>
                  </a:cubicBezTo>
                  <a:cubicBezTo>
                    <a:pt x="5501" y="4024"/>
                    <a:pt x="5238" y="2490"/>
                    <a:pt x="4142" y="1285"/>
                  </a:cubicBezTo>
                  <a:cubicBezTo>
                    <a:pt x="3412" y="465"/>
                    <a:pt x="2479" y="0"/>
                    <a:pt x="170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1"/>
            <p:cNvSpPr/>
            <p:nvPr/>
          </p:nvSpPr>
          <p:spPr>
            <a:xfrm>
              <a:off x="847900" y="4184450"/>
              <a:ext cx="505175" cy="38375"/>
            </a:xfrm>
            <a:custGeom>
              <a:rect b="b" l="l" r="r" t="t"/>
              <a:pathLst>
                <a:path extrusionOk="0" h="1535" w="20207">
                  <a:moveTo>
                    <a:pt x="10103" y="0"/>
                  </a:moveTo>
                  <a:cubicBezTo>
                    <a:pt x="4515" y="0"/>
                    <a:pt x="0" y="329"/>
                    <a:pt x="0" y="767"/>
                  </a:cubicBezTo>
                  <a:cubicBezTo>
                    <a:pt x="0" y="1205"/>
                    <a:pt x="4515" y="1534"/>
                    <a:pt x="10103" y="1534"/>
                  </a:cubicBezTo>
                  <a:cubicBezTo>
                    <a:pt x="15692" y="1534"/>
                    <a:pt x="20206" y="1205"/>
                    <a:pt x="20206" y="767"/>
                  </a:cubicBezTo>
                  <a:cubicBezTo>
                    <a:pt x="20206" y="351"/>
                    <a:pt x="15692" y="0"/>
                    <a:pt x="10103" y="0"/>
                  </a:cubicBezTo>
                  <a:close/>
                </a:path>
              </a:pathLst>
            </a:custGeom>
            <a:solidFill>
              <a:srgbClr val="D6AE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1"/>
            <p:cNvSpPr/>
            <p:nvPr/>
          </p:nvSpPr>
          <p:spPr>
            <a:xfrm>
              <a:off x="860500" y="3888600"/>
              <a:ext cx="460250" cy="315050"/>
            </a:xfrm>
            <a:custGeom>
              <a:rect b="b" l="l" r="r" t="t"/>
              <a:pathLst>
                <a:path extrusionOk="0" h="12602" w="18410">
                  <a:moveTo>
                    <a:pt x="6772" y="0"/>
                  </a:moveTo>
                  <a:cubicBezTo>
                    <a:pt x="3836" y="0"/>
                    <a:pt x="1359" y="2126"/>
                    <a:pt x="877" y="5040"/>
                  </a:cubicBezTo>
                  <a:lnTo>
                    <a:pt x="351" y="8350"/>
                  </a:lnTo>
                  <a:cubicBezTo>
                    <a:pt x="0" y="10585"/>
                    <a:pt x="1732" y="12601"/>
                    <a:pt x="4011" y="12601"/>
                  </a:cubicBezTo>
                  <a:lnTo>
                    <a:pt x="14421" y="12601"/>
                  </a:lnTo>
                  <a:cubicBezTo>
                    <a:pt x="16700" y="12601"/>
                    <a:pt x="18409" y="10563"/>
                    <a:pt x="18058" y="8350"/>
                  </a:cubicBezTo>
                  <a:lnTo>
                    <a:pt x="17532" y="5040"/>
                  </a:lnTo>
                  <a:cubicBezTo>
                    <a:pt x="17072" y="2126"/>
                    <a:pt x="14574" y="0"/>
                    <a:pt x="1165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1"/>
            <p:cNvSpPr/>
            <p:nvPr/>
          </p:nvSpPr>
          <p:spPr>
            <a:xfrm>
              <a:off x="876400" y="3716000"/>
              <a:ext cx="414750" cy="281100"/>
            </a:xfrm>
            <a:custGeom>
              <a:rect b="b" l="l" r="r" t="t"/>
              <a:pathLst>
                <a:path extrusionOk="0" h="11244" w="16590">
                  <a:moveTo>
                    <a:pt x="12492" y="1710"/>
                  </a:moveTo>
                  <a:cubicBezTo>
                    <a:pt x="13259" y="1710"/>
                    <a:pt x="13938" y="2105"/>
                    <a:pt x="14354" y="2740"/>
                  </a:cubicBezTo>
                  <a:cubicBezTo>
                    <a:pt x="14771" y="3354"/>
                    <a:pt x="14815" y="4121"/>
                    <a:pt x="14530" y="4844"/>
                  </a:cubicBezTo>
                  <a:lnTo>
                    <a:pt x="12623" y="9139"/>
                  </a:lnTo>
                  <a:lnTo>
                    <a:pt x="8328" y="9468"/>
                  </a:lnTo>
                  <a:lnTo>
                    <a:pt x="4032" y="9139"/>
                  </a:lnTo>
                  <a:lnTo>
                    <a:pt x="2213" y="4844"/>
                  </a:lnTo>
                  <a:cubicBezTo>
                    <a:pt x="1885" y="4121"/>
                    <a:pt x="1972" y="3354"/>
                    <a:pt x="2389" y="2740"/>
                  </a:cubicBezTo>
                  <a:cubicBezTo>
                    <a:pt x="2805" y="2083"/>
                    <a:pt x="3484" y="1710"/>
                    <a:pt x="4252" y="1710"/>
                  </a:cubicBezTo>
                  <a:close/>
                  <a:moveTo>
                    <a:pt x="4186" y="1"/>
                  </a:moveTo>
                  <a:cubicBezTo>
                    <a:pt x="2849" y="1"/>
                    <a:pt x="1622" y="680"/>
                    <a:pt x="877" y="1798"/>
                  </a:cubicBezTo>
                  <a:cubicBezTo>
                    <a:pt x="131" y="2915"/>
                    <a:pt x="0" y="4318"/>
                    <a:pt x="548" y="5545"/>
                  </a:cubicBezTo>
                  <a:lnTo>
                    <a:pt x="2849" y="10805"/>
                  </a:lnTo>
                  <a:lnTo>
                    <a:pt x="8328" y="11243"/>
                  </a:lnTo>
                  <a:lnTo>
                    <a:pt x="13785" y="10805"/>
                  </a:lnTo>
                  <a:lnTo>
                    <a:pt x="16086" y="5545"/>
                  </a:lnTo>
                  <a:cubicBezTo>
                    <a:pt x="16590" y="4318"/>
                    <a:pt x="16480" y="2915"/>
                    <a:pt x="15757" y="1798"/>
                  </a:cubicBezTo>
                  <a:cubicBezTo>
                    <a:pt x="15012" y="680"/>
                    <a:pt x="13785" y="1"/>
                    <a:pt x="124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1"/>
            <p:cNvSpPr/>
            <p:nvPr/>
          </p:nvSpPr>
          <p:spPr>
            <a:xfrm>
              <a:off x="862150" y="3888600"/>
              <a:ext cx="421325" cy="315050"/>
            </a:xfrm>
            <a:custGeom>
              <a:rect b="b" l="l" r="r" t="t"/>
              <a:pathLst>
                <a:path extrusionOk="0" h="12602" w="16853">
                  <a:moveTo>
                    <a:pt x="6772" y="0"/>
                  </a:moveTo>
                  <a:cubicBezTo>
                    <a:pt x="3835" y="0"/>
                    <a:pt x="1337" y="2126"/>
                    <a:pt x="877" y="5040"/>
                  </a:cubicBezTo>
                  <a:lnTo>
                    <a:pt x="351" y="8350"/>
                  </a:lnTo>
                  <a:cubicBezTo>
                    <a:pt x="0" y="10585"/>
                    <a:pt x="1732" y="12601"/>
                    <a:pt x="3989" y="12601"/>
                  </a:cubicBezTo>
                  <a:lnTo>
                    <a:pt x="14398" y="12601"/>
                  </a:lnTo>
                  <a:cubicBezTo>
                    <a:pt x="15341" y="12601"/>
                    <a:pt x="16174" y="12229"/>
                    <a:pt x="16853" y="11659"/>
                  </a:cubicBezTo>
                  <a:lnTo>
                    <a:pt x="16853" y="11659"/>
                  </a:lnTo>
                  <a:cubicBezTo>
                    <a:pt x="16173" y="11688"/>
                    <a:pt x="15514" y="11703"/>
                    <a:pt x="14876" y="11703"/>
                  </a:cubicBezTo>
                  <a:cubicBezTo>
                    <a:pt x="8341" y="11703"/>
                    <a:pt x="4137" y="10160"/>
                    <a:pt x="4537" y="6925"/>
                  </a:cubicBezTo>
                  <a:cubicBezTo>
                    <a:pt x="4909" y="3791"/>
                    <a:pt x="6509" y="1227"/>
                    <a:pt x="742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1"/>
            <p:cNvSpPr/>
            <p:nvPr/>
          </p:nvSpPr>
          <p:spPr>
            <a:xfrm>
              <a:off x="905425" y="3731350"/>
              <a:ext cx="337525" cy="209525"/>
            </a:xfrm>
            <a:custGeom>
              <a:rect b="b" l="l" r="r" t="t"/>
              <a:pathLst>
                <a:path extrusionOk="0" h="8381" w="13501">
                  <a:moveTo>
                    <a:pt x="3091" y="0"/>
                  </a:moveTo>
                  <a:cubicBezTo>
                    <a:pt x="1578" y="198"/>
                    <a:pt x="811" y="987"/>
                    <a:pt x="439" y="1841"/>
                  </a:cubicBezTo>
                  <a:cubicBezTo>
                    <a:pt x="1" y="2806"/>
                    <a:pt x="22" y="3901"/>
                    <a:pt x="395" y="4866"/>
                  </a:cubicBezTo>
                  <a:lnTo>
                    <a:pt x="1885" y="8372"/>
                  </a:lnTo>
                  <a:cubicBezTo>
                    <a:pt x="1967" y="8378"/>
                    <a:pt x="2048" y="8381"/>
                    <a:pt x="2128" y="8381"/>
                  </a:cubicBezTo>
                  <a:cubicBezTo>
                    <a:pt x="2346" y="8381"/>
                    <a:pt x="2559" y="8360"/>
                    <a:pt x="2784" y="8328"/>
                  </a:cubicBezTo>
                  <a:lnTo>
                    <a:pt x="1009" y="4230"/>
                  </a:lnTo>
                  <a:cubicBezTo>
                    <a:pt x="702" y="3507"/>
                    <a:pt x="746" y="2718"/>
                    <a:pt x="1228" y="2060"/>
                  </a:cubicBezTo>
                  <a:cubicBezTo>
                    <a:pt x="1644" y="1469"/>
                    <a:pt x="2345" y="1096"/>
                    <a:pt x="3112" y="1096"/>
                  </a:cubicBezTo>
                  <a:lnTo>
                    <a:pt x="11243" y="1096"/>
                  </a:lnTo>
                  <a:cubicBezTo>
                    <a:pt x="11988" y="1096"/>
                    <a:pt x="12711" y="1425"/>
                    <a:pt x="13106" y="2039"/>
                  </a:cubicBezTo>
                  <a:cubicBezTo>
                    <a:pt x="13325" y="2345"/>
                    <a:pt x="13434" y="2630"/>
                    <a:pt x="13500" y="2959"/>
                  </a:cubicBezTo>
                  <a:cubicBezTo>
                    <a:pt x="13500" y="2170"/>
                    <a:pt x="13084" y="1534"/>
                    <a:pt x="12558" y="1074"/>
                  </a:cubicBezTo>
                  <a:cubicBezTo>
                    <a:pt x="11791" y="373"/>
                    <a:pt x="10761" y="0"/>
                    <a:pt x="970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1"/>
            <p:cNvSpPr/>
            <p:nvPr/>
          </p:nvSpPr>
          <p:spPr>
            <a:xfrm>
              <a:off x="1131700" y="3929500"/>
              <a:ext cx="138075" cy="126675"/>
            </a:xfrm>
            <a:custGeom>
              <a:rect b="b" l="l" r="r" t="t"/>
              <a:pathLst>
                <a:path extrusionOk="0" h="5067" w="5523">
                  <a:moveTo>
                    <a:pt x="1711" y="1"/>
                  </a:moveTo>
                  <a:cubicBezTo>
                    <a:pt x="1345" y="1"/>
                    <a:pt x="1017" y="108"/>
                    <a:pt x="767" y="336"/>
                  </a:cubicBezTo>
                  <a:cubicBezTo>
                    <a:pt x="0" y="1016"/>
                    <a:pt x="285" y="2572"/>
                    <a:pt x="1381" y="3777"/>
                  </a:cubicBezTo>
                  <a:cubicBezTo>
                    <a:pt x="2122" y="4607"/>
                    <a:pt x="3044" y="5066"/>
                    <a:pt x="3800" y="5066"/>
                  </a:cubicBezTo>
                  <a:cubicBezTo>
                    <a:pt x="4162" y="5066"/>
                    <a:pt x="4486" y="4961"/>
                    <a:pt x="4734" y="4741"/>
                  </a:cubicBezTo>
                  <a:cubicBezTo>
                    <a:pt x="5523" y="4062"/>
                    <a:pt x="5238" y="2484"/>
                    <a:pt x="4142" y="1279"/>
                  </a:cubicBezTo>
                  <a:cubicBezTo>
                    <a:pt x="3403" y="465"/>
                    <a:pt x="2473" y="1"/>
                    <a:pt x="171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0" name="Google Shape;510;p1"/>
          <p:cNvGrpSpPr/>
          <p:nvPr/>
        </p:nvGrpSpPr>
        <p:grpSpPr>
          <a:xfrm>
            <a:off x="8764168" y="539490"/>
            <a:ext cx="82490" cy="1001973"/>
            <a:chOff x="7173675" y="1384800"/>
            <a:chExt cx="73975" cy="898550"/>
          </a:xfrm>
        </p:grpSpPr>
        <p:sp>
          <p:nvSpPr>
            <p:cNvPr id="511" name="Google Shape;511;p1"/>
            <p:cNvSpPr/>
            <p:nvPr/>
          </p:nvSpPr>
          <p:spPr>
            <a:xfrm>
              <a:off x="7173675" y="1384800"/>
              <a:ext cx="73975" cy="74000"/>
            </a:xfrm>
            <a:custGeom>
              <a:rect b="b" l="l" r="r" t="t"/>
              <a:pathLst>
                <a:path extrusionOk="0" h="2960" w="2959">
                  <a:moveTo>
                    <a:pt x="1469" y="0"/>
                  </a:moveTo>
                  <a:cubicBezTo>
                    <a:pt x="658" y="0"/>
                    <a:pt x="0" y="658"/>
                    <a:pt x="0" y="1469"/>
                  </a:cubicBezTo>
                  <a:cubicBezTo>
                    <a:pt x="0" y="2302"/>
                    <a:pt x="658" y="2959"/>
                    <a:pt x="1469" y="2959"/>
                  </a:cubicBezTo>
                  <a:cubicBezTo>
                    <a:pt x="2301" y="2959"/>
                    <a:pt x="2959" y="2302"/>
                    <a:pt x="2959" y="1469"/>
                  </a:cubicBezTo>
                  <a:cubicBezTo>
                    <a:pt x="2959" y="658"/>
                    <a:pt x="2301"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1"/>
            <p:cNvSpPr/>
            <p:nvPr/>
          </p:nvSpPr>
          <p:spPr>
            <a:xfrm>
              <a:off x="7173675" y="1502600"/>
              <a:ext cx="73975" cy="73975"/>
            </a:xfrm>
            <a:custGeom>
              <a:rect b="b" l="l" r="r" t="t"/>
              <a:pathLst>
                <a:path extrusionOk="0" h="2959" w="2959">
                  <a:moveTo>
                    <a:pt x="1469" y="0"/>
                  </a:moveTo>
                  <a:cubicBezTo>
                    <a:pt x="658" y="0"/>
                    <a:pt x="0" y="658"/>
                    <a:pt x="0" y="1469"/>
                  </a:cubicBezTo>
                  <a:cubicBezTo>
                    <a:pt x="0" y="2301"/>
                    <a:pt x="658" y="2959"/>
                    <a:pt x="1469" y="2959"/>
                  </a:cubicBezTo>
                  <a:cubicBezTo>
                    <a:pt x="2301" y="2959"/>
                    <a:pt x="2959" y="2301"/>
                    <a:pt x="2959" y="1469"/>
                  </a:cubicBezTo>
                  <a:cubicBezTo>
                    <a:pt x="2959" y="658"/>
                    <a:pt x="2301"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1"/>
            <p:cNvSpPr/>
            <p:nvPr/>
          </p:nvSpPr>
          <p:spPr>
            <a:xfrm>
              <a:off x="7173675" y="1619850"/>
              <a:ext cx="73975" cy="74525"/>
            </a:xfrm>
            <a:custGeom>
              <a:rect b="b" l="l" r="r" t="t"/>
              <a:pathLst>
                <a:path extrusionOk="0" h="2981" w="2959">
                  <a:moveTo>
                    <a:pt x="1469" y="0"/>
                  </a:moveTo>
                  <a:cubicBezTo>
                    <a:pt x="658" y="0"/>
                    <a:pt x="0" y="679"/>
                    <a:pt x="0" y="1490"/>
                  </a:cubicBezTo>
                  <a:cubicBezTo>
                    <a:pt x="0" y="2323"/>
                    <a:pt x="658" y="2980"/>
                    <a:pt x="1469" y="2980"/>
                  </a:cubicBezTo>
                  <a:cubicBezTo>
                    <a:pt x="2301" y="2980"/>
                    <a:pt x="2959" y="2323"/>
                    <a:pt x="2959" y="1490"/>
                  </a:cubicBezTo>
                  <a:cubicBezTo>
                    <a:pt x="2959" y="679"/>
                    <a:pt x="2301"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1"/>
            <p:cNvSpPr/>
            <p:nvPr/>
          </p:nvSpPr>
          <p:spPr>
            <a:xfrm>
              <a:off x="7173675" y="1738175"/>
              <a:ext cx="73975" cy="74000"/>
            </a:xfrm>
            <a:custGeom>
              <a:rect b="b" l="l" r="r" t="t"/>
              <a:pathLst>
                <a:path extrusionOk="0" h="2960" w="2959">
                  <a:moveTo>
                    <a:pt x="1469" y="1"/>
                  </a:moveTo>
                  <a:cubicBezTo>
                    <a:pt x="658" y="1"/>
                    <a:pt x="0" y="658"/>
                    <a:pt x="0" y="1469"/>
                  </a:cubicBezTo>
                  <a:cubicBezTo>
                    <a:pt x="0" y="2302"/>
                    <a:pt x="658" y="2959"/>
                    <a:pt x="1469" y="2959"/>
                  </a:cubicBezTo>
                  <a:cubicBezTo>
                    <a:pt x="2301" y="2959"/>
                    <a:pt x="2959" y="2302"/>
                    <a:pt x="2959" y="1469"/>
                  </a:cubicBezTo>
                  <a:cubicBezTo>
                    <a:pt x="2959" y="658"/>
                    <a:pt x="2301" y="1"/>
                    <a:pt x="1469" y="1"/>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1"/>
            <p:cNvSpPr/>
            <p:nvPr/>
          </p:nvSpPr>
          <p:spPr>
            <a:xfrm>
              <a:off x="7173675" y="1855975"/>
              <a:ext cx="73975" cy="73975"/>
            </a:xfrm>
            <a:custGeom>
              <a:rect b="b" l="l" r="r" t="t"/>
              <a:pathLst>
                <a:path extrusionOk="0" h="2959" w="2959">
                  <a:moveTo>
                    <a:pt x="1469" y="0"/>
                  </a:moveTo>
                  <a:cubicBezTo>
                    <a:pt x="658" y="0"/>
                    <a:pt x="0" y="658"/>
                    <a:pt x="0" y="1469"/>
                  </a:cubicBezTo>
                  <a:cubicBezTo>
                    <a:pt x="0" y="2301"/>
                    <a:pt x="658" y="2959"/>
                    <a:pt x="1469" y="2959"/>
                  </a:cubicBezTo>
                  <a:cubicBezTo>
                    <a:pt x="2301" y="2959"/>
                    <a:pt x="2959" y="2301"/>
                    <a:pt x="2959" y="1469"/>
                  </a:cubicBezTo>
                  <a:cubicBezTo>
                    <a:pt x="2959" y="658"/>
                    <a:pt x="2301"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1"/>
            <p:cNvSpPr/>
            <p:nvPr/>
          </p:nvSpPr>
          <p:spPr>
            <a:xfrm>
              <a:off x="7173675" y="1973225"/>
              <a:ext cx="73975" cy="74525"/>
            </a:xfrm>
            <a:custGeom>
              <a:rect b="b" l="l" r="r" t="t"/>
              <a:pathLst>
                <a:path extrusionOk="0" h="2981" w="2959">
                  <a:moveTo>
                    <a:pt x="1469" y="0"/>
                  </a:moveTo>
                  <a:cubicBezTo>
                    <a:pt x="658" y="0"/>
                    <a:pt x="0" y="680"/>
                    <a:pt x="0" y="1490"/>
                  </a:cubicBezTo>
                  <a:cubicBezTo>
                    <a:pt x="0" y="2323"/>
                    <a:pt x="658" y="2981"/>
                    <a:pt x="1469" y="2981"/>
                  </a:cubicBezTo>
                  <a:cubicBezTo>
                    <a:pt x="2301" y="2981"/>
                    <a:pt x="2959" y="2323"/>
                    <a:pt x="2959" y="1490"/>
                  </a:cubicBezTo>
                  <a:cubicBezTo>
                    <a:pt x="2959" y="680"/>
                    <a:pt x="2301" y="22"/>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1"/>
            <p:cNvSpPr/>
            <p:nvPr/>
          </p:nvSpPr>
          <p:spPr>
            <a:xfrm>
              <a:off x="7173675" y="2091550"/>
              <a:ext cx="73975" cy="74000"/>
            </a:xfrm>
            <a:custGeom>
              <a:rect b="b" l="l" r="r" t="t"/>
              <a:pathLst>
                <a:path extrusionOk="0" h="2960" w="2959">
                  <a:moveTo>
                    <a:pt x="1469" y="1"/>
                  </a:moveTo>
                  <a:cubicBezTo>
                    <a:pt x="658" y="1"/>
                    <a:pt x="0" y="658"/>
                    <a:pt x="0" y="1469"/>
                  </a:cubicBezTo>
                  <a:cubicBezTo>
                    <a:pt x="0" y="2302"/>
                    <a:pt x="658" y="2959"/>
                    <a:pt x="1469" y="2959"/>
                  </a:cubicBezTo>
                  <a:cubicBezTo>
                    <a:pt x="2301" y="2959"/>
                    <a:pt x="2959" y="2302"/>
                    <a:pt x="2959" y="1469"/>
                  </a:cubicBezTo>
                  <a:cubicBezTo>
                    <a:pt x="2959" y="658"/>
                    <a:pt x="2301" y="1"/>
                    <a:pt x="1469" y="1"/>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1"/>
            <p:cNvSpPr/>
            <p:nvPr/>
          </p:nvSpPr>
          <p:spPr>
            <a:xfrm>
              <a:off x="7173675" y="2209350"/>
              <a:ext cx="73975" cy="74000"/>
            </a:xfrm>
            <a:custGeom>
              <a:rect b="b" l="l" r="r" t="t"/>
              <a:pathLst>
                <a:path extrusionOk="0" h="2960" w="2959">
                  <a:moveTo>
                    <a:pt x="1469" y="1"/>
                  </a:moveTo>
                  <a:cubicBezTo>
                    <a:pt x="658" y="1"/>
                    <a:pt x="0" y="658"/>
                    <a:pt x="0" y="1469"/>
                  </a:cubicBezTo>
                  <a:cubicBezTo>
                    <a:pt x="0" y="2302"/>
                    <a:pt x="658" y="2959"/>
                    <a:pt x="1469" y="2959"/>
                  </a:cubicBezTo>
                  <a:cubicBezTo>
                    <a:pt x="2301" y="2959"/>
                    <a:pt x="2959" y="2302"/>
                    <a:pt x="2959" y="1469"/>
                  </a:cubicBezTo>
                  <a:cubicBezTo>
                    <a:pt x="2959" y="658"/>
                    <a:pt x="2301" y="1"/>
                    <a:pt x="1469" y="1"/>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9" name="Google Shape;519;p1"/>
          <p:cNvGrpSpPr/>
          <p:nvPr/>
        </p:nvGrpSpPr>
        <p:grpSpPr>
          <a:xfrm flipH="1">
            <a:off x="713235" y="4419477"/>
            <a:ext cx="666551" cy="184521"/>
            <a:chOff x="6639500" y="4097325"/>
            <a:chExt cx="597750" cy="165475"/>
          </a:xfrm>
        </p:grpSpPr>
        <p:sp>
          <p:nvSpPr>
            <p:cNvPr id="520" name="Google Shape;520;p1"/>
            <p:cNvSpPr/>
            <p:nvPr/>
          </p:nvSpPr>
          <p:spPr>
            <a:xfrm>
              <a:off x="6639500" y="4097325"/>
              <a:ext cx="82750" cy="165475"/>
            </a:xfrm>
            <a:custGeom>
              <a:rect b="b" l="l" r="r" t="t"/>
              <a:pathLst>
                <a:path extrusionOk="0" fill="none" h="6619" w="3310">
                  <a:moveTo>
                    <a:pt x="3309" y="6619"/>
                  </a:moveTo>
                  <a:lnTo>
                    <a:pt x="0" y="3310"/>
                  </a:lnTo>
                  <a:lnTo>
                    <a:pt x="3309" y="1"/>
                  </a:lnTo>
                </a:path>
              </a:pathLst>
            </a:custGeom>
            <a:noFill/>
            <a:ln cap="flat" cmpd="sng" w="186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1"/>
            <p:cNvSpPr/>
            <p:nvPr/>
          </p:nvSpPr>
          <p:spPr>
            <a:xfrm>
              <a:off x="6724950" y="4097325"/>
              <a:ext cx="82775" cy="165475"/>
            </a:xfrm>
            <a:custGeom>
              <a:rect b="b" l="l" r="r" t="t"/>
              <a:pathLst>
                <a:path extrusionOk="0" fill="none" h="6619" w="3311">
                  <a:moveTo>
                    <a:pt x="3310" y="6619"/>
                  </a:moveTo>
                  <a:lnTo>
                    <a:pt x="1" y="3310"/>
                  </a:lnTo>
                  <a:lnTo>
                    <a:pt x="3310" y="1"/>
                  </a:lnTo>
                </a:path>
              </a:pathLst>
            </a:custGeom>
            <a:noFill/>
            <a:ln cap="flat" cmpd="sng" w="186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1"/>
            <p:cNvSpPr/>
            <p:nvPr/>
          </p:nvSpPr>
          <p:spPr>
            <a:xfrm>
              <a:off x="6811525" y="4097325"/>
              <a:ext cx="82750" cy="165475"/>
            </a:xfrm>
            <a:custGeom>
              <a:rect b="b" l="l" r="r" t="t"/>
              <a:pathLst>
                <a:path extrusionOk="0" fill="none" h="6619" w="3310">
                  <a:moveTo>
                    <a:pt x="3310" y="6619"/>
                  </a:moveTo>
                  <a:lnTo>
                    <a:pt x="0" y="3310"/>
                  </a:lnTo>
                  <a:lnTo>
                    <a:pt x="3310" y="1"/>
                  </a:lnTo>
                </a:path>
              </a:pathLst>
            </a:custGeom>
            <a:noFill/>
            <a:ln cap="flat" cmpd="sng" w="186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1"/>
            <p:cNvSpPr/>
            <p:nvPr/>
          </p:nvSpPr>
          <p:spPr>
            <a:xfrm>
              <a:off x="6897000" y="4097325"/>
              <a:ext cx="82750" cy="165475"/>
            </a:xfrm>
            <a:custGeom>
              <a:rect b="b" l="l" r="r" t="t"/>
              <a:pathLst>
                <a:path extrusionOk="0" fill="none" h="6619" w="3310">
                  <a:moveTo>
                    <a:pt x="3309" y="6619"/>
                  </a:moveTo>
                  <a:lnTo>
                    <a:pt x="0" y="3310"/>
                  </a:lnTo>
                  <a:lnTo>
                    <a:pt x="3309" y="1"/>
                  </a:lnTo>
                </a:path>
              </a:pathLst>
            </a:custGeom>
            <a:noFill/>
            <a:ln cap="flat" cmpd="sng" w="186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1"/>
            <p:cNvSpPr/>
            <p:nvPr/>
          </p:nvSpPr>
          <p:spPr>
            <a:xfrm>
              <a:off x="6983000" y="4097325"/>
              <a:ext cx="82225" cy="165475"/>
            </a:xfrm>
            <a:custGeom>
              <a:rect b="b" l="l" r="r" t="t"/>
              <a:pathLst>
                <a:path extrusionOk="0" fill="none" h="6619" w="3289">
                  <a:moveTo>
                    <a:pt x="3288" y="6619"/>
                  </a:moveTo>
                  <a:lnTo>
                    <a:pt x="1" y="3310"/>
                  </a:lnTo>
                  <a:lnTo>
                    <a:pt x="3288" y="1"/>
                  </a:lnTo>
                </a:path>
              </a:pathLst>
            </a:custGeom>
            <a:noFill/>
            <a:ln cap="flat" cmpd="sng" w="186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1"/>
            <p:cNvSpPr/>
            <p:nvPr/>
          </p:nvSpPr>
          <p:spPr>
            <a:xfrm>
              <a:off x="7069025" y="4097325"/>
              <a:ext cx="82750" cy="165475"/>
            </a:xfrm>
            <a:custGeom>
              <a:rect b="b" l="l" r="r" t="t"/>
              <a:pathLst>
                <a:path extrusionOk="0" fill="none" h="6619" w="3310">
                  <a:moveTo>
                    <a:pt x="3310" y="6619"/>
                  </a:moveTo>
                  <a:lnTo>
                    <a:pt x="1" y="3310"/>
                  </a:lnTo>
                  <a:lnTo>
                    <a:pt x="3310" y="1"/>
                  </a:lnTo>
                </a:path>
              </a:pathLst>
            </a:custGeom>
            <a:noFill/>
            <a:ln cap="flat" cmpd="sng" w="186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1"/>
            <p:cNvSpPr/>
            <p:nvPr/>
          </p:nvSpPr>
          <p:spPr>
            <a:xfrm>
              <a:off x="7154500" y="4097325"/>
              <a:ext cx="82750" cy="165475"/>
            </a:xfrm>
            <a:custGeom>
              <a:rect b="b" l="l" r="r" t="t"/>
              <a:pathLst>
                <a:path extrusionOk="0" fill="none" h="6619" w="3310">
                  <a:moveTo>
                    <a:pt x="3309" y="6619"/>
                  </a:moveTo>
                  <a:lnTo>
                    <a:pt x="0" y="3310"/>
                  </a:lnTo>
                  <a:lnTo>
                    <a:pt x="3309" y="1"/>
                  </a:lnTo>
                </a:path>
              </a:pathLst>
            </a:custGeom>
            <a:noFill/>
            <a:ln cap="flat" cmpd="sng" w="186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7" name="Google Shape;527;p1"/>
          <p:cNvGrpSpPr/>
          <p:nvPr/>
        </p:nvGrpSpPr>
        <p:grpSpPr>
          <a:xfrm>
            <a:off x="298041" y="547144"/>
            <a:ext cx="81291" cy="986668"/>
            <a:chOff x="452325" y="2475625"/>
            <a:chExt cx="72900" cy="884825"/>
          </a:xfrm>
        </p:grpSpPr>
        <p:sp>
          <p:nvSpPr>
            <p:cNvPr id="528" name="Google Shape;528;p1"/>
            <p:cNvSpPr/>
            <p:nvPr/>
          </p:nvSpPr>
          <p:spPr>
            <a:xfrm>
              <a:off x="452325" y="2475625"/>
              <a:ext cx="72900" cy="72350"/>
            </a:xfrm>
            <a:custGeom>
              <a:rect b="b" l="l" r="r" t="t"/>
              <a:pathLst>
                <a:path extrusionOk="0" h="2894" w="2916">
                  <a:moveTo>
                    <a:pt x="1469" y="0"/>
                  </a:moveTo>
                  <a:cubicBezTo>
                    <a:pt x="658" y="0"/>
                    <a:pt x="1" y="658"/>
                    <a:pt x="1" y="1447"/>
                  </a:cubicBezTo>
                  <a:cubicBezTo>
                    <a:pt x="1" y="2236"/>
                    <a:pt x="658" y="2893"/>
                    <a:pt x="1469" y="2893"/>
                  </a:cubicBezTo>
                  <a:cubicBezTo>
                    <a:pt x="2258" y="2893"/>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1"/>
            <p:cNvSpPr/>
            <p:nvPr/>
          </p:nvSpPr>
          <p:spPr>
            <a:xfrm>
              <a:off x="452325" y="2591225"/>
              <a:ext cx="72900" cy="72900"/>
            </a:xfrm>
            <a:custGeom>
              <a:rect b="b" l="l" r="r" t="t"/>
              <a:pathLst>
                <a:path extrusionOk="0" h="2916" w="2916">
                  <a:moveTo>
                    <a:pt x="1469" y="0"/>
                  </a:moveTo>
                  <a:cubicBezTo>
                    <a:pt x="658" y="0"/>
                    <a:pt x="1" y="658"/>
                    <a:pt x="1" y="1447"/>
                  </a:cubicBezTo>
                  <a:cubicBezTo>
                    <a:pt x="1" y="2258"/>
                    <a:pt x="658" y="2915"/>
                    <a:pt x="1469" y="2915"/>
                  </a:cubicBezTo>
                  <a:cubicBezTo>
                    <a:pt x="2258" y="2915"/>
                    <a:pt x="2915" y="2258"/>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1"/>
            <p:cNvSpPr/>
            <p:nvPr/>
          </p:nvSpPr>
          <p:spPr>
            <a:xfrm>
              <a:off x="452325" y="2707375"/>
              <a:ext cx="72900" cy="72875"/>
            </a:xfrm>
            <a:custGeom>
              <a:rect b="b" l="l" r="r" t="t"/>
              <a:pathLst>
                <a:path extrusionOk="0" h="2915" w="2916">
                  <a:moveTo>
                    <a:pt x="1469" y="0"/>
                  </a:moveTo>
                  <a:cubicBezTo>
                    <a:pt x="658" y="0"/>
                    <a:pt x="1" y="680"/>
                    <a:pt x="1" y="1469"/>
                  </a:cubicBezTo>
                  <a:cubicBezTo>
                    <a:pt x="1" y="2258"/>
                    <a:pt x="658" y="2915"/>
                    <a:pt x="1469" y="2915"/>
                  </a:cubicBezTo>
                  <a:cubicBezTo>
                    <a:pt x="2258" y="2915"/>
                    <a:pt x="2915" y="2258"/>
                    <a:pt x="2915" y="1469"/>
                  </a:cubicBezTo>
                  <a:cubicBezTo>
                    <a:pt x="2915" y="636"/>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1"/>
            <p:cNvSpPr/>
            <p:nvPr/>
          </p:nvSpPr>
          <p:spPr>
            <a:xfrm>
              <a:off x="452325" y="2823525"/>
              <a:ext cx="72900" cy="72350"/>
            </a:xfrm>
            <a:custGeom>
              <a:rect b="b" l="l" r="r" t="t"/>
              <a:pathLst>
                <a:path extrusionOk="0" h="2894" w="2916">
                  <a:moveTo>
                    <a:pt x="1469" y="0"/>
                  </a:moveTo>
                  <a:cubicBezTo>
                    <a:pt x="658" y="0"/>
                    <a:pt x="1" y="658"/>
                    <a:pt x="1" y="1447"/>
                  </a:cubicBezTo>
                  <a:cubicBezTo>
                    <a:pt x="1" y="2236"/>
                    <a:pt x="658" y="2893"/>
                    <a:pt x="1469" y="2893"/>
                  </a:cubicBezTo>
                  <a:cubicBezTo>
                    <a:pt x="2258" y="2893"/>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1"/>
            <p:cNvSpPr/>
            <p:nvPr/>
          </p:nvSpPr>
          <p:spPr>
            <a:xfrm>
              <a:off x="452325" y="2939125"/>
              <a:ext cx="72900" cy="72900"/>
            </a:xfrm>
            <a:custGeom>
              <a:rect b="b" l="l" r="r" t="t"/>
              <a:pathLst>
                <a:path extrusionOk="0" h="2916" w="2916">
                  <a:moveTo>
                    <a:pt x="1469" y="0"/>
                  </a:moveTo>
                  <a:cubicBezTo>
                    <a:pt x="658" y="0"/>
                    <a:pt x="1" y="658"/>
                    <a:pt x="1" y="1447"/>
                  </a:cubicBezTo>
                  <a:cubicBezTo>
                    <a:pt x="1" y="2258"/>
                    <a:pt x="658" y="2915"/>
                    <a:pt x="1469" y="2915"/>
                  </a:cubicBezTo>
                  <a:cubicBezTo>
                    <a:pt x="2258" y="2915"/>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1"/>
            <p:cNvSpPr/>
            <p:nvPr/>
          </p:nvSpPr>
          <p:spPr>
            <a:xfrm>
              <a:off x="452325" y="3055825"/>
              <a:ext cx="72900" cy="72350"/>
            </a:xfrm>
            <a:custGeom>
              <a:rect b="b" l="l" r="r" t="t"/>
              <a:pathLst>
                <a:path extrusionOk="0" h="2894" w="2916">
                  <a:moveTo>
                    <a:pt x="1469" y="0"/>
                  </a:moveTo>
                  <a:cubicBezTo>
                    <a:pt x="658" y="0"/>
                    <a:pt x="1" y="658"/>
                    <a:pt x="1" y="1447"/>
                  </a:cubicBezTo>
                  <a:cubicBezTo>
                    <a:pt x="1" y="2236"/>
                    <a:pt x="658" y="2893"/>
                    <a:pt x="1469" y="2893"/>
                  </a:cubicBezTo>
                  <a:cubicBezTo>
                    <a:pt x="2258" y="2893"/>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1"/>
            <p:cNvSpPr/>
            <p:nvPr/>
          </p:nvSpPr>
          <p:spPr>
            <a:xfrm>
              <a:off x="452325" y="3171425"/>
              <a:ext cx="72900" cy="72350"/>
            </a:xfrm>
            <a:custGeom>
              <a:rect b="b" l="l" r="r" t="t"/>
              <a:pathLst>
                <a:path extrusionOk="0" h="2894" w="2916">
                  <a:moveTo>
                    <a:pt x="1469" y="0"/>
                  </a:moveTo>
                  <a:cubicBezTo>
                    <a:pt x="658" y="0"/>
                    <a:pt x="1" y="658"/>
                    <a:pt x="1" y="1447"/>
                  </a:cubicBezTo>
                  <a:cubicBezTo>
                    <a:pt x="1" y="2236"/>
                    <a:pt x="658" y="2893"/>
                    <a:pt x="1469" y="2893"/>
                  </a:cubicBezTo>
                  <a:cubicBezTo>
                    <a:pt x="2258" y="2893"/>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1"/>
            <p:cNvSpPr/>
            <p:nvPr/>
          </p:nvSpPr>
          <p:spPr>
            <a:xfrm>
              <a:off x="452325" y="3287575"/>
              <a:ext cx="72900" cy="72875"/>
            </a:xfrm>
            <a:custGeom>
              <a:rect b="b" l="l" r="r" t="t"/>
              <a:pathLst>
                <a:path extrusionOk="0" h="2915" w="2916">
                  <a:moveTo>
                    <a:pt x="1469" y="0"/>
                  </a:moveTo>
                  <a:cubicBezTo>
                    <a:pt x="658" y="0"/>
                    <a:pt x="1" y="658"/>
                    <a:pt x="1" y="1447"/>
                  </a:cubicBezTo>
                  <a:cubicBezTo>
                    <a:pt x="1" y="2258"/>
                    <a:pt x="658" y="2915"/>
                    <a:pt x="1469" y="2915"/>
                  </a:cubicBezTo>
                  <a:cubicBezTo>
                    <a:pt x="2258" y="2915"/>
                    <a:pt x="2915" y="2258"/>
                    <a:pt x="2915" y="1447"/>
                  </a:cubicBezTo>
                  <a:cubicBezTo>
                    <a:pt x="2915" y="636"/>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6" name="Google Shape;536;p1"/>
          <p:cNvGrpSpPr/>
          <p:nvPr/>
        </p:nvGrpSpPr>
        <p:grpSpPr>
          <a:xfrm>
            <a:off x="6301007" y="547148"/>
            <a:ext cx="1118640" cy="309161"/>
            <a:chOff x="442475" y="1464800"/>
            <a:chExt cx="1003175" cy="277250"/>
          </a:xfrm>
        </p:grpSpPr>
        <p:sp>
          <p:nvSpPr>
            <p:cNvPr id="537" name="Google Shape;537;p1"/>
            <p:cNvSpPr/>
            <p:nvPr/>
          </p:nvSpPr>
          <p:spPr>
            <a:xfrm>
              <a:off x="1306475" y="1464800"/>
              <a:ext cx="139175" cy="277250"/>
            </a:xfrm>
            <a:custGeom>
              <a:rect b="b" l="l" r="r" t="t"/>
              <a:pathLst>
                <a:path extrusionOk="0" fill="none" h="11090" w="5567">
                  <a:moveTo>
                    <a:pt x="0" y="0"/>
                  </a:moveTo>
                  <a:lnTo>
                    <a:pt x="5567" y="5566"/>
                  </a:lnTo>
                  <a:lnTo>
                    <a:pt x="0"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1"/>
            <p:cNvSpPr/>
            <p:nvPr/>
          </p:nvSpPr>
          <p:spPr>
            <a:xfrm>
              <a:off x="1162925" y="1464800"/>
              <a:ext cx="138100" cy="277250"/>
            </a:xfrm>
            <a:custGeom>
              <a:rect b="b" l="l" r="r" t="t"/>
              <a:pathLst>
                <a:path extrusionOk="0" fill="none" h="11090" w="5524">
                  <a:moveTo>
                    <a:pt x="1" y="0"/>
                  </a:moveTo>
                  <a:lnTo>
                    <a:pt x="5523" y="5566"/>
                  </a:lnTo>
                  <a:lnTo>
                    <a:pt x="1"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1"/>
            <p:cNvSpPr/>
            <p:nvPr/>
          </p:nvSpPr>
          <p:spPr>
            <a:xfrm>
              <a:off x="1018275" y="1464800"/>
              <a:ext cx="138650" cy="277250"/>
            </a:xfrm>
            <a:custGeom>
              <a:rect b="b" l="l" r="r" t="t"/>
              <a:pathLst>
                <a:path extrusionOk="0" fill="none" h="11090" w="5546">
                  <a:moveTo>
                    <a:pt x="1" y="0"/>
                  </a:moveTo>
                  <a:lnTo>
                    <a:pt x="5545" y="5566"/>
                  </a:lnTo>
                  <a:lnTo>
                    <a:pt x="1"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1"/>
            <p:cNvSpPr/>
            <p:nvPr/>
          </p:nvSpPr>
          <p:spPr>
            <a:xfrm>
              <a:off x="874200" y="1464800"/>
              <a:ext cx="139175" cy="277250"/>
            </a:xfrm>
            <a:custGeom>
              <a:rect b="b" l="l" r="r" t="t"/>
              <a:pathLst>
                <a:path extrusionOk="0" fill="none" h="11090" w="5567">
                  <a:moveTo>
                    <a:pt x="0" y="0"/>
                  </a:moveTo>
                  <a:lnTo>
                    <a:pt x="5567" y="5566"/>
                  </a:lnTo>
                  <a:lnTo>
                    <a:pt x="0"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1"/>
            <p:cNvSpPr/>
            <p:nvPr/>
          </p:nvSpPr>
          <p:spPr>
            <a:xfrm>
              <a:off x="730650" y="1464800"/>
              <a:ext cx="138100" cy="277250"/>
            </a:xfrm>
            <a:custGeom>
              <a:rect b="b" l="l" r="r" t="t"/>
              <a:pathLst>
                <a:path extrusionOk="0" fill="none" h="11090" w="5524">
                  <a:moveTo>
                    <a:pt x="1" y="0"/>
                  </a:moveTo>
                  <a:lnTo>
                    <a:pt x="5523" y="5566"/>
                  </a:lnTo>
                  <a:lnTo>
                    <a:pt x="1"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1"/>
            <p:cNvSpPr/>
            <p:nvPr/>
          </p:nvSpPr>
          <p:spPr>
            <a:xfrm>
              <a:off x="586025" y="1464800"/>
              <a:ext cx="139175" cy="277250"/>
            </a:xfrm>
            <a:custGeom>
              <a:rect b="b" l="l" r="r" t="t"/>
              <a:pathLst>
                <a:path extrusionOk="0" fill="none" h="11090" w="5567">
                  <a:moveTo>
                    <a:pt x="0" y="0"/>
                  </a:moveTo>
                  <a:lnTo>
                    <a:pt x="5566" y="5566"/>
                  </a:lnTo>
                  <a:lnTo>
                    <a:pt x="0"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1"/>
            <p:cNvSpPr/>
            <p:nvPr/>
          </p:nvSpPr>
          <p:spPr>
            <a:xfrm>
              <a:off x="442475" y="1464800"/>
              <a:ext cx="138625" cy="277250"/>
            </a:xfrm>
            <a:custGeom>
              <a:rect b="b" l="l" r="r" t="t"/>
              <a:pathLst>
                <a:path extrusionOk="0" fill="none" h="11090" w="5545">
                  <a:moveTo>
                    <a:pt x="0" y="0"/>
                  </a:moveTo>
                  <a:lnTo>
                    <a:pt x="5545" y="5566"/>
                  </a:lnTo>
                  <a:lnTo>
                    <a:pt x="0"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4" name="Google Shape;544;p1"/>
          <p:cNvSpPr/>
          <p:nvPr/>
        </p:nvSpPr>
        <p:spPr>
          <a:xfrm>
            <a:off x="512363" y="3335651"/>
            <a:ext cx="4536819" cy="80765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ko-KR" sz="1400" u="none" cap="none" strike="noStrike">
                <a:solidFill>
                  <a:schemeClr val="dk2"/>
                </a:solidFill>
                <a:latin typeface="Arial"/>
                <a:ea typeface="Arial"/>
                <a:cs typeface="Arial"/>
                <a:sym typeface="Arial"/>
              </a:rPr>
              <a:t>[조장] 김동우</a:t>
            </a:r>
            <a:endParaRPr b="1" i="0" sz="1400" u="none" cap="none" strike="noStrike">
              <a:solidFill>
                <a:schemeClr val="dk2"/>
              </a:solidFill>
              <a:latin typeface="Arial"/>
              <a:ea typeface="Arial"/>
              <a:cs typeface="Arial"/>
              <a:sym typeface="Arial"/>
            </a:endParaRPr>
          </a:p>
          <a:p>
            <a:pPr indent="0" lvl="0" marL="0" marR="0" rtl="0" algn="l">
              <a:lnSpc>
                <a:spcPct val="116199"/>
              </a:lnSpc>
              <a:spcBef>
                <a:spcPts val="0"/>
              </a:spcBef>
              <a:spcAft>
                <a:spcPts val="0"/>
              </a:spcAft>
              <a:buNone/>
            </a:pPr>
            <a:r>
              <a:rPr b="1" i="0" lang="ko-KR" sz="1400" u="none" cap="none" strike="noStrike">
                <a:solidFill>
                  <a:schemeClr val="dk2"/>
                </a:solidFill>
                <a:latin typeface="Arial"/>
                <a:ea typeface="Arial"/>
                <a:cs typeface="Arial"/>
                <a:sym typeface="Arial"/>
              </a:rPr>
              <a:t>[팀원] 김민지, 박소연, 서찬미, 송민정, 양유준, 홍민기</a:t>
            </a:r>
            <a:endParaRPr b="1" i="0" sz="1400" u="none" cap="none" strike="noStrike">
              <a:solidFill>
                <a:schemeClr val="dk2"/>
              </a:solidFill>
              <a:latin typeface="Arial"/>
              <a:ea typeface="Arial"/>
              <a:cs typeface="Arial"/>
              <a:sym typeface="Arial"/>
            </a:endParaRPr>
          </a:p>
          <a:p>
            <a:pPr indent="0" lvl="0" marL="0" marR="0" rtl="0" algn="l">
              <a:lnSpc>
                <a:spcPct val="116199"/>
              </a:lnSpc>
              <a:spcBef>
                <a:spcPts val="0"/>
              </a:spcBef>
              <a:spcAft>
                <a:spcPts val="0"/>
              </a:spcAft>
              <a:buNone/>
            </a:pPr>
            <a:r>
              <a:rPr b="1" i="0" lang="ko-KR" sz="1400" u="none" cap="none" strike="noStrike">
                <a:solidFill>
                  <a:schemeClr val="dk2"/>
                </a:solidFill>
                <a:latin typeface="Arial"/>
                <a:ea typeface="Arial"/>
                <a:cs typeface="Arial"/>
                <a:sym typeface="Arial"/>
              </a:rPr>
              <a:t>[멘토] 노상용</a:t>
            </a:r>
            <a:endParaRPr b="1" i="0" sz="1400" u="none" cap="none" strike="noStrike">
              <a:solidFill>
                <a:schemeClr val="dk2"/>
              </a:solidFill>
              <a:latin typeface="Arial"/>
              <a:ea typeface="Arial"/>
              <a:cs typeface="Arial"/>
              <a:sym typeface="Arial"/>
            </a:endParaRPr>
          </a:p>
        </p:txBody>
      </p:sp>
      <p:grpSp>
        <p:nvGrpSpPr>
          <p:cNvPr id="545" name="Google Shape;545;p1"/>
          <p:cNvGrpSpPr/>
          <p:nvPr/>
        </p:nvGrpSpPr>
        <p:grpSpPr>
          <a:xfrm>
            <a:off x="6068081" y="4686300"/>
            <a:ext cx="1563301" cy="191374"/>
            <a:chOff x="921103" y="5960593"/>
            <a:chExt cx="1536942" cy="222712"/>
          </a:xfrm>
        </p:grpSpPr>
        <p:pic>
          <p:nvPicPr>
            <p:cNvPr descr="EMB0000378c3f3d" id="546" name="Google Shape;546;p1"/>
            <p:cNvPicPr preferRelativeResize="0"/>
            <p:nvPr/>
          </p:nvPicPr>
          <p:blipFill rotWithShape="1">
            <a:blip r:embed="rId3">
              <a:alphaModFix/>
            </a:blip>
            <a:srcRect b="0" l="0" r="0" t="0"/>
            <a:stretch/>
          </p:blipFill>
          <p:spPr>
            <a:xfrm>
              <a:off x="1758603" y="5960631"/>
              <a:ext cx="699442" cy="222674"/>
            </a:xfrm>
            <a:prstGeom prst="rect">
              <a:avLst/>
            </a:prstGeom>
            <a:noFill/>
            <a:ln>
              <a:noFill/>
            </a:ln>
          </p:spPr>
        </p:pic>
        <p:pic>
          <p:nvPicPr>
            <p:cNvPr id="547" name="Google Shape;547;p1"/>
            <p:cNvPicPr preferRelativeResize="0"/>
            <p:nvPr/>
          </p:nvPicPr>
          <p:blipFill rotWithShape="1">
            <a:blip r:embed="rId4">
              <a:alphaModFix/>
            </a:blip>
            <a:srcRect b="0" l="0" r="0" t="0"/>
            <a:stretch/>
          </p:blipFill>
          <p:spPr>
            <a:xfrm>
              <a:off x="921103" y="5960593"/>
              <a:ext cx="748994" cy="222674"/>
            </a:xfrm>
            <a:prstGeom prst="rect">
              <a:avLst/>
            </a:prstGeom>
            <a:noFill/>
            <a:ln>
              <a:noFill/>
            </a:ln>
          </p:spPr>
        </p:pic>
      </p:grpSp>
      <p:pic>
        <p:nvPicPr>
          <p:cNvPr descr="C:\Users\user\Desktop\★자료\로고\acorn_logo_강남 (2020년).png" id="548" name="Google Shape;548;p1"/>
          <p:cNvPicPr preferRelativeResize="0"/>
          <p:nvPr/>
        </p:nvPicPr>
        <p:blipFill rotWithShape="1">
          <a:blip r:embed="rId5">
            <a:alphaModFix/>
          </a:blip>
          <a:srcRect b="0" l="0" r="0" t="0"/>
          <a:stretch/>
        </p:blipFill>
        <p:spPr>
          <a:xfrm>
            <a:off x="7719060" y="4674447"/>
            <a:ext cx="1309793" cy="18711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10"/>
          <p:cNvSpPr/>
          <p:nvPr/>
        </p:nvSpPr>
        <p:spPr>
          <a:xfrm>
            <a:off x="855869" y="4331431"/>
            <a:ext cx="3760800" cy="389100"/>
          </a:xfrm>
          <a:prstGeom prst="parallelogram">
            <a:avLst>
              <a:gd fmla="val 41622" name="adj"/>
            </a:avLst>
          </a:pr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10"/>
          <p:cNvSpPr/>
          <p:nvPr/>
        </p:nvSpPr>
        <p:spPr>
          <a:xfrm>
            <a:off x="4527331" y="4331431"/>
            <a:ext cx="3760800" cy="389100"/>
          </a:xfrm>
          <a:prstGeom prst="parallelogram">
            <a:avLst>
              <a:gd fmla="val 41622" name="adj"/>
            </a:avLst>
          </a:pr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10"/>
          <p:cNvSpPr txBox="1"/>
          <p:nvPr>
            <p:ph type="title"/>
          </p:nvPr>
        </p:nvSpPr>
        <p:spPr>
          <a:xfrm>
            <a:off x="686272" y="33171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ko-KR">
                <a:solidFill>
                  <a:schemeClr val="accent4"/>
                </a:solidFill>
                <a:latin typeface="Arial"/>
                <a:ea typeface="Arial"/>
                <a:cs typeface="Arial"/>
                <a:sym typeface="Arial"/>
              </a:rPr>
              <a:t>3. 수행 절차 및 </a:t>
            </a:r>
            <a:r>
              <a:rPr lang="ko-KR">
                <a:solidFill>
                  <a:schemeClr val="lt2"/>
                </a:solidFill>
                <a:latin typeface="Arial"/>
                <a:ea typeface="Arial"/>
                <a:cs typeface="Arial"/>
                <a:sym typeface="Arial"/>
              </a:rPr>
              <a:t>방법</a:t>
            </a:r>
            <a:endParaRPr>
              <a:solidFill>
                <a:schemeClr val="lt2"/>
              </a:solidFill>
              <a:latin typeface="Arial"/>
              <a:ea typeface="Arial"/>
              <a:cs typeface="Arial"/>
              <a:sym typeface="Arial"/>
            </a:endParaRPr>
          </a:p>
        </p:txBody>
      </p:sp>
      <p:sp>
        <p:nvSpPr>
          <p:cNvPr id="971" name="Google Shape;971;p10"/>
          <p:cNvSpPr txBox="1"/>
          <p:nvPr/>
        </p:nvSpPr>
        <p:spPr>
          <a:xfrm>
            <a:off x="4907731" y="4331431"/>
            <a:ext cx="3000000" cy="439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50"/>
              <a:buFont typeface="Arial"/>
              <a:buNone/>
            </a:pPr>
            <a:r>
              <a:rPr b="0" i="0" lang="ko-KR" sz="1050" u="none" cap="none" strike="noStrike">
                <a:solidFill>
                  <a:schemeClr val="lt1"/>
                </a:solidFill>
                <a:latin typeface="Arial"/>
                <a:ea typeface="Arial"/>
                <a:cs typeface="Arial"/>
                <a:sym typeface="Arial"/>
              </a:rPr>
              <a:t>총 개발 기간: </a:t>
            </a:r>
            <a:endParaRPr/>
          </a:p>
          <a:p>
            <a:pPr indent="0" lvl="0" marL="0" marR="0" rtl="0" algn="ctr">
              <a:lnSpc>
                <a:spcPct val="100000"/>
              </a:lnSpc>
              <a:spcBef>
                <a:spcPts val="0"/>
              </a:spcBef>
              <a:spcAft>
                <a:spcPts val="0"/>
              </a:spcAft>
              <a:buClr>
                <a:srgbClr val="000000"/>
              </a:buClr>
              <a:buSzPts val="1050"/>
              <a:buFont typeface="Arial"/>
              <a:buNone/>
            </a:pPr>
            <a:r>
              <a:rPr b="0" i="0" lang="ko-KR" sz="1050" u="none" cap="none" strike="noStrike">
                <a:solidFill>
                  <a:schemeClr val="lt1"/>
                </a:solidFill>
                <a:latin typeface="Arial"/>
                <a:ea typeface="Arial"/>
                <a:cs typeface="Arial"/>
                <a:sym typeface="Arial"/>
              </a:rPr>
              <a:t>8월 7일 ~ 10월 21일 (총 11 주)</a:t>
            </a:r>
            <a:endParaRPr b="0" i="0" sz="1050" u="none" cap="none" strike="noStrike">
              <a:solidFill>
                <a:schemeClr val="lt1"/>
              </a:solidFill>
              <a:latin typeface="Arial"/>
              <a:ea typeface="Arial"/>
              <a:cs typeface="Arial"/>
              <a:sym typeface="Arial"/>
            </a:endParaRPr>
          </a:p>
        </p:txBody>
      </p:sp>
      <p:graphicFrame>
        <p:nvGraphicFramePr>
          <p:cNvPr id="972" name="Google Shape;972;p10"/>
          <p:cNvGraphicFramePr/>
          <p:nvPr/>
        </p:nvGraphicFramePr>
        <p:xfrm>
          <a:off x="443097" y="1072290"/>
          <a:ext cx="3000000" cy="3000000"/>
        </p:xfrm>
        <a:graphic>
          <a:graphicData uri="http://schemas.openxmlformats.org/drawingml/2006/table">
            <a:tbl>
              <a:tblPr>
                <a:noFill/>
                <a:tableStyleId>{B94FDC92-F34B-45E2-887F-D9C5AE2EE137}</a:tableStyleId>
              </a:tblPr>
              <a:tblGrid>
                <a:gridCol w="2000375"/>
                <a:gridCol w="1442725"/>
                <a:gridCol w="3272550"/>
                <a:gridCol w="1270600"/>
              </a:tblGrid>
              <a:tr h="384675">
                <a:tc>
                  <a:txBody>
                    <a:bodyPr/>
                    <a:lstStyle/>
                    <a:p>
                      <a:pPr indent="0" lvl="0" marL="0" marR="0" rtl="0" algn="ctr">
                        <a:lnSpc>
                          <a:spcPct val="100000"/>
                        </a:lnSpc>
                        <a:spcBef>
                          <a:spcPts val="0"/>
                        </a:spcBef>
                        <a:spcAft>
                          <a:spcPts val="0"/>
                        </a:spcAft>
                        <a:buClr>
                          <a:srgbClr val="000000"/>
                        </a:buClr>
                        <a:buSzPts val="1200"/>
                        <a:buFont typeface="Arial"/>
                        <a:buNone/>
                      </a:pPr>
                      <a:r>
                        <a:rPr b="1" lang="ko-KR" sz="1200" u="none" cap="none" strike="noStrike">
                          <a:solidFill>
                            <a:srgbClr val="191919"/>
                          </a:solidFill>
                          <a:latin typeface="Arial"/>
                          <a:ea typeface="Arial"/>
                          <a:cs typeface="Arial"/>
                          <a:sym typeface="Arial"/>
                        </a:rPr>
                        <a:t>구분</a:t>
                      </a:r>
                      <a:endParaRPr b="1" sz="1200" u="none" cap="none" strike="noStrike">
                        <a:solidFill>
                          <a:srgbClr val="191919"/>
                        </a:solidFill>
                        <a:latin typeface="Arial"/>
                        <a:ea typeface="Arial"/>
                        <a:cs typeface="Arial"/>
                        <a:sym typeface="Arial"/>
                      </a:endParaRPr>
                    </a:p>
                  </a:txBody>
                  <a:tcPr marT="91425" marB="91425" marR="91425" marL="91425">
                    <a:lnL cap="flat" cmpd="sng" w="76200">
                      <a:solidFill>
                        <a:srgbClr val="FDD520">
                          <a:alpha val="0"/>
                        </a:srgbClr>
                      </a:solidFill>
                      <a:prstDash val="solid"/>
                      <a:round/>
                      <a:headEnd len="sm" w="sm" type="none"/>
                      <a:tailEnd len="sm" w="sm" type="none"/>
                    </a:lnL>
                    <a:lnR cap="flat" cmpd="sng" w="9525">
                      <a:solidFill>
                        <a:schemeClr val="lt2"/>
                      </a:solidFill>
                      <a:prstDash val="solid"/>
                      <a:round/>
                      <a:headEnd len="sm" w="sm" type="none"/>
                      <a:tailEnd len="sm" w="sm" type="none"/>
                    </a:lnR>
                    <a:lnT cap="flat" cmpd="sng" w="76200">
                      <a:solidFill>
                        <a:srgbClr val="FDD520">
                          <a:alpha val="0"/>
                        </a:srgbClr>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lang="ko-KR" sz="1200" u="none" cap="none" strike="noStrike">
                          <a:solidFill>
                            <a:srgbClr val="191919"/>
                          </a:solidFill>
                          <a:latin typeface="Arial"/>
                          <a:ea typeface="Arial"/>
                          <a:cs typeface="Arial"/>
                          <a:sym typeface="Arial"/>
                        </a:rPr>
                        <a:t>기간</a:t>
                      </a:r>
                      <a:endParaRPr b="1" sz="1200" u="none" cap="none" strike="noStrike">
                        <a:solidFill>
                          <a:srgbClr val="191919"/>
                        </a:solidFill>
                        <a:latin typeface="Arial"/>
                        <a:ea typeface="Arial"/>
                        <a:cs typeface="Arial"/>
                        <a:sym typeface="Aria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76200">
                      <a:solidFill>
                        <a:srgbClr val="FDD520">
                          <a:alpha val="0"/>
                        </a:srgbClr>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lang="ko-KR" sz="1200" u="none" cap="none" strike="noStrike">
                          <a:solidFill>
                            <a:srgbClr val="191919"/>
                          </a:solidFill>
                          <a:latin typeface="Arial"/>
                          <a:ea typeface="Arial"/>
                          <a:cs typeface="Arial"/>
                          <a:sym typeface="Arial"/>
                        </a:rPr>
                        <a:t>활동</a:t>
                      </a:r>
                      <a:endParaRPr b="1" sz="1200" u="none" cap="none" strike="noStrike">
                        <a:solidFill>
                          <a:srgbClr val="191919"/>
                        </a:solidFill>
                        <a:latin typeface="Arial"/>
                        <a:ea typeface="Arial"/>
                        <a:cs typeface="Arial"/>
                        <a:sym typeface="Aria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76200">
                      <a:solidFill>
                        <a:srgbClr val="FDD520">
                          <a:alpha val="0"/>
                        </a:srgbClr>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lang="ko-KR" sz="1200" u="none" cap="none" strike="noStrike">
                          <a:solidFill>
                            <a:srgbClr val="191919"/>
                          </a:solidFill>
                          <a:latin typeface="Arial"/>
                          <a:ea typeface="Arial"/>
                          <a:cs typeface="Arial"/>
                          <a:sym typeface="Arial"/>
                        </a:rPr>
                        <a:t>비고</a:t>
                      </a:r>
                      <a:endParaRPr b="1" sz="1200" u="none" cap="none" strike="noStrike">
                        <a:solidFill>
                          <a:srgbClr val="191919"/>
                        </a:solidFill>
                        <a:latin typeface="Arial"/>
                        <a:ea typeface="Arial"/>
                        <a:cs typeface="Arial"/>
                        <a:sym typeface="Arial"/>
                      </a:endParaRPr>
                    </a:p>
                  </a:txBody>
                  <a:tcPr marT="91425" marB="91425" marR="91425" marL="91425">
                    <a:lnL cap="flat" cmpd="sng" w="9525">
                      <a:solidFill>
                        <a:schemeClr val="lt2"/>
                      </a:solidFill>
                      <a:prstDash val="solid"/>
                      <a:round/>
                      <a:headEnd len="sm" w="sm" type="none"/>
                      <a:tailEnd len="sm" w="sm" type="none"/>
                    </a:lnL>
                    <a:lnR cap="flat" cmpd="sng" w="76200">
                      <a:solidFill>
                        <a:srgbClr val="FDD520">
                          <a:alpha val="0"/>
                        </a:srgbClr>
                      </a:solidFill>
                      <a:prstDash val="solid"/>
                      <a:round/>
                      <a:headEnd len="sm" w="sm" type="none"/>
                      <a:tailEnd len="sm" w="sm" type="none"/>
                    </a:lnR>
                    <a:lnT cap="flat" cmpd="sng" w="76200">
                      <a:solidFill>
                        <a:srgbClr val="FDD520">
                          <a:alpha val="0"/>
                        </a:srgbClr>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1"/>
                    </a:solidFill>
                  </a:tcPr>
                </a:tc>
              </a:tr>
              <a:tr h="384675">
                <a:tc>
                  <a:txBody>
                    <a:bodyPr/>
                    <a:lstStyle/>
                    <a:p>
                      <a:pPr indent="0" lvl="0" marL="0" marR="0" rtl="0" algn="l">
                        <a:lnSpc>
                          <a:spcPct val="100000"/>
                        </a:lnSpc>
                        <a:spcBef>
                          <a:spcPts val="0"/>
                        </a:spcBef>
                        <a:spcAft>
                          <a:spcPts val="0"/>
                        </a:spcAft>
                        <a:buClr>
                          <a:srgbClr val="000000"/>
                        </a:buClr>
                        <a:buSzPts val="1100"/>
                        <a:buFont typeface="Arial"/>
                        <a:buNone/>
                      </a:pPr>
                      <a:r>
                        <a:rPr b="0" lang="ko-KR" sz="1100" u="none" cap="none" strike="noStrike">
                          <a:solidFill>
                            <a:srgbClr val="191919"/>
                          </a:solidFill>
                          <a:latin typeface="Arial"/>
                          <a:ea typeface="Arial"/>
                          <a:cs typeface="Arial"/>
                          <a:sym typeface="Arial"/>
                        </a:rPr>
                        <a:t>1. 주제 선정</a:t>
                      </a:r>
                      <a:endParaRPr b="0" sz="1100" u="none" cap="none" strike="noStrike">
                        <a:solidFill>
                          <a:srgbClr val="191919"/>
                        </a:solidFill>
                        <a:latin typeface="Arial"/>
                        <a:ea typeface="Arial"/>
                        <a:cs typeface="Arial"/>
                        <a:sym typeface="Arial"/>
                      </a:endParaRPr>
                    </a:p>
                  </a:txBody>
                  <a:tcPr marT="91425" marB="91425" marR="91425" marL="91425" anchor="ctr">
                    <a:lnL cap="flat" cmpd="sng" w="76200">
                      <a:solidFill>
                        <a:srgbClr val="FDD520">
                          <a:alpha val="0"/>
                        </a:srgb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9F1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0" lang="ko-KR" sz="1000" u="none" cap="none" strike="noStrike">
                          <a:solidFill>
                            <a:srgbClr val="191919"/>
                          </a:solidFill>
                          <a:latin typeface="Arial"/>
                          <a:ea typeface="Arial"/>
                          <a:cs typeface="Arial"/>
                          <a:sym typeface="Arial"/>
                        </a:rPr>
                        <a:t>8월 7일 ~ 8월 13일</a:t>
                      </a:r>
                      <a:endParaRPr b="0" sz="1000" u="none" cap="none" strike="noStrike">
                        <a:solidFill>
                          <a:srgbClr val="191919"/>
                        </a:solidFill>
                        <a:latin typeface="Arial"/>
                        <a:ea typeface="Arial"/>
                        <a:cs typeface="Arial"/>
                        <a:sym typeface="Aria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lang="ko-KR" sz="1000" u="none" cap="none" strike="noStrike">
                          <a:solidFill>
                            <a:srgbClr val="191919"/>
                          </a:solidFill>
                          <a:latin typeface="Arial"/>
                          <a:ea typeface="Arial"/>
                          <a:cs typeface="Arial"/>
                          <a:sym typeface="Arial"/>
                        </a:rPr>
                        <a:t>프로젝트 메인 주제 선정, 서비스 구상</a:t>
                      </a:r>
                      <a:endParaRPr b="0" sz="1000" u="none" cap="none" strike="noStrike">
                        <a:solidFill>
                          <a:srgbClr val="191919"/>
                        </a:solidFill>
                        <a:latin typeface="Arial"/>
                        <a:ea typeface="Arial"/>
                        <a:cs typeface="Arial"/>
                        <a:sym typeface="Aria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b="0" sz="1000" u="none" cap="none" strike="noStrike">
                        <a:solidFill>
                          <a:srgbClr val="191919"/>
                        </a:solidFill>
                        <a:latin typeface="Arial"/>
                        <a:ea typeface="Arial"/>
                        <a:cs typeface="Arial"/>
                        <a:sym typeface="Arial"/>
                      </a:endParaRPr>
                    </a:p>
                  </a:txBody>
                  <a:tcPr marT="91425" marB="91425" marR="91425" marL="91425" anchor="ctr">
                    <a:lnL cap="flat" cmpd="sng" w="9525">
                      <a:solidFill>
                        <a:schemeClr val="lt2"/>
                      </a:solidFill>
                      <a:prstDash val="solid"/>
                      <a:round/>
                      <a:headEnd len="sm" w="sm" type="none"/>
                      <a:tailEnd len="sm" w="sm" type="none"/>
                    </a:lnL>
                    <a:lnR cap="flat" cmpd="sng" w="76200">
                      <a:solidFill>
                        <a:srgbClr val="FDD520">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402175">
                <a:tc>
                  <a:txBody>
                    <a:bodyPr/>
                    <a:lstStyle/>
                    <a:p>
                      <a:pPr indent="0" lvl="0" marL="0" marR="0" rtl="0" algn="l">
                        <a:lnSpc>
                          <a:spcPct val="100000"/>
                        </a:lnSpc>
                        <a:spcBef>
                          <a:spcPts val="0"/>
                        </a:spcBef>
                        <a:spcAft>
                          <a:spcPts val="0"/>
                        </a:spcAft>
                        <a:buClr>
                          <a:srgbClr val="000000"/>
                        </a:buClr>
                        <a:buSzPts val="1100"/>
                        <a:buFont typeface="Arial"/>
                        <a:buNone/>
                      </a:pPr>
                      <a:r>
                        <a:rPr b="0" lang="ko-KR" sz="1100" u="none" cap="none" strike="noStrike">
                          <a:solidFill>
                            <a:srgbClr val="191919"/>
                          </a:solidFill>
                          <a:latin typeface="Arial"/>
                          <a:ea typeface="Arial"/>
                          <a:cs typeface="Arial"/>
                          <a:sym typeface="Arial"/>
                        </a:rPr>
                        <a:t>2. 계획 수립</a:t>
                      </a:r>
                      <a:endParaRPr b="0" sz="1100" u="none" cap="none" strike="noStrike">
                        <a:solidFill>
                          <a:srgbClr val="191919"/>
                        </a:solidFill>
                        <a:latin typeface="Arial"/>
                        <a:ea typeface="Arial"/>
                        <a:cs typeface="Arial"/>
                        <a:sym typeface="Arial"/>
                      </a:endParaRPr>
                    </a:p>
                  </a:txBody>
                  <a:tcPr marT="91425" marB="91425" marR="91425" marL="91425" anchor="ctr">
                    <a:lnL cap="flat" cmpd="sng" w="76200">
                      <a:solidFill>
                        <a:srgbClr val="FDD520">
                          <a:alpha val="0"/>
                        </a:srgb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9F1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0" lang="ko-KR" sz="1000" u="none" cap="none" strike="noStrike">
                          <a:solidFill>
                            <a:srgbClr val="191919"/>
                          </a:solidFill>
                          <a:latin typeface="Arial"/>
                          <a:ea typeface="Arial"/>
                          <a:cs typeface="Arial"/>
                          <a:sym typeface="Arial"/>
                        </a:rPr>
                        <a:t>8월 14일 ~ 8월 20일</a:t>
                      </a:r>
                      <a:endParaRPr b="0" sz="1000" u="none" cap="none" strike="noStrike">
                        <a:solidFill>
                          <a:srgbClr val="191919"/>
                        </a:solidFill>
                        <a:latin typeface="Arial"/>
                        <a:ea typeface="Arial"/>
                        <a:cs typeface="Arial"/>
                        <a:sym typeface="Aria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lang="ko-KR" sz="1000" u="none" cap="none" strike="noStrike">
                          <a:solidFill>
                            <a:srgbClr val="191919"/>
                          </a:solidFill>
                          <a:latin typeface="Arial"/>
                          <a:ea typeface="Arial"/>
                          <a:cs typeface="Arial"/>
                          <a:sym typeface="Arial"/>
                        </a:rPr>
                        <a:t>서비스 구상 확정 및 요구사항 수집</a:t>
                      </a:r>
                      <a:endParaRPr b="0" sz="1000" u="none" cap="none" strike="noStrike">
                        <a:solidFill>
                          <a:srgbClr val="191919"/>
                        </a:solidFill>
                        <a:latin typeface="Arial"/>
                        <a:ea typeface="Arial"/>
                        <a:cs typeface="Arial"/>
                        <a:sym typeface="Aria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b="0" sz="1000" u="none" cap="none" strike="noStrike">
                        <a:solidFill>
                          <a:srgbClr val="191919"/>
                        </a:solidFill>
                        <a:latin typeface="Arial"/>
                        <a:ea typeface="Arial"/>
                        <a:cs typeface="Arial"/>
                        <a:sym typeface="Arial"/>
                      </a:endParaRPr>
                    </a:p>
                  </a:txBody>
                  <a:tcPr marT="91425" marB="91425" marR="91425" marL="91425" anchor="ctr">
                    <a:lnL cap="flat" cmpd="sng" w="9525">
                      <a:solidFill>
                        <a:schemeClr val="lt2"/>
                      </a:solidFill>
                      <a:prstDash val="solid"/>
                      <a:round/>
                      <a:headEnd len="sm" w="sm" type="none"/>
                      <a:tailEnd len="sm" w="sm" type="none"/>
                    </a:lnL>
                    <a:lnR cap="flat" cmpd="sng" w="76200">
                      <a:solidFill>
                        <a:srgbClr val="FDD520">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559550">
                <a:tc>
                  <a:txBody>
                    <a:bodyPr/>
                    <a:lstStyle/>
                    <a:p>
                      <a:pPr indent="0" lvl="0" marL="0" marR="0" rtl="0" algn="l">
                        <a:lnSpc>
                          <a:spcPct val="100000"/>
                        </a:lnSpc>
                        <a:spcBef>
                          <a:spcPts val="0"/>
                        </a:spcBef>
                        <a:spcAft>
                          <a:spcPts val="0"/>
                        </a:spcAft>
                        <a:buClr>
                          <a:srgbClr val="000000"/>
                        </a:buClr>
                        <a:buSzPts val="1100"/>
                        <a:buFont typeface="Arial"/>
                        <a:buNone/>
                      </a:pPr>
                      <a:r>
                        <a:rPr b="0" lang="ko-KR" sz="1100" u="none" cap="none" strike="noStrike">
                          <a:solidFill>
                            <a:srgbClr val="191919"/>
                          </a:solidFill>
                          <a:latin typeface="Arial"/>
                          <a:ea typeface="Arial"/>
                          <a:cs typeface="Arial"/>
                          <a:sym typeface="Arial"/>
                        </a:rPr>
                        <a:t>3. 요구사항 및 </a:t>
                      </a:r>
                      <a:endParaRPr b="0" sz="1100" u="none" cap="none" strike="noStrike">
                        <a:solidFill>
                          <a:srgbClr val="19191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lang="ko-KR" sz="1100" u="none" cap="none" strike="noStrike">
                          <a:solidFill>
                            <a:srgbClr val="191919"/>
                          </a:solidFill>
                          <a:latin typeface="Arial"/>
                          <a:ea typeface="Arial"/>
                          <a:cs typeface="Arial"/>
                          <a:sym typeface="Arial"/>
                        </a:rPr>
                        <a:t>디자인 명세서 작성</a:t>
                      </a:r>
                      <a:endParaRPr b="0" sz="1100" u="none" cap="none" strike="noStrike">
                        <a:solidFill>
                          <a:srgbClr val="191919"/>
                        </a:solidFill>
                        <a:latin typeface="Arial"/>
                        <a:ea typeface="Arial"/>
                        <a:cs typeface="Arial"/>
                        <a:sym typeface="Arial"/>
                      </a:endParaRPr>
                    </a:p>
                  </a:txBody>
                  <a:tcPr marT="91425" marB="91425" marR="91425" marL="91425" anchor="ctr">
                    <a:lnL cap="flat" cmpd="sng" w="76200">
                      <a:solidFill>
                        <a:srgbClr val="FDD520">
                          <a:alpha val="0"/>
                        </a:srgb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9F1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0" lang="ko-KR" sz="1000" u="none" cap="none" strike="noStrike">
                          <a:solidFill>
                            <a:srgbClr val="191919"/>
                          </a:solidFill>
                          <a:latin typeface="Arial"/>
                          <a:ea typeface="Arial"/>
                          <a:cs typeface="Arial"/>
                          <a:sym typeface="Arial"/>
                        </a:rPr>
                        <a:t>8월 21일 ~ 9월 3일</a:t>
                      </a:r>
                      <a:endParaRPr b="0" sz="1000" u="none" cap="none" strike="noStrike">
                        <a:solidFill>
                          <a:srgbClr val="191919"/>
                        </a:solidFill>
                        <a:latin typeface="Arial"/>
                        <a:ea typeface="Arial"/>
                        <a:cs typeface="Arial"/>
                        <a:sym typeface="Aria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lang="ko-KR" sz="1000" u="none" cap="none" strike="noStrike">
                          <a:solidFill>
                            <a:srgbClr val="191919"/>
                          </a:solidFill>
                          <a:latin typeface="Arial"/>
                          <a:ea typeface="Arial"/>
                          <a:cs typeface="Arial"/>
                          <a:sym typeface="Arial"/>
                        </a:rPr>
                        <a:t>역할 분배. 요구사항 명세서 및 디자인 명세서 작성, ERD 설계도 작성, 화면 설계도 작성, WBS 문서 작성</a:t>
                      </a:r>
                      <a:endParaRPr b="0" sz="1000" u="none" cap="none" strike="noStrike">
                        <a:solidFill>
                          <a:srgbClr val="191919"/>
                        </a:solidFill>
                        <a:latin typeface="Arial"/>
                        <a:ea typeface="Arial"/>
                        <a:cs typeface="Arial"/>
                        <a:sym typeface="Aria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b="0" sz="1000" u="none" cap="none" strike="noStrike">
                        <a:solidFill>
                          <a:srgbClr val="191919"/>
                        </a:solidFill>
                        <a:latin typeface="Arial"/>
                        <a:ea typeface="Arial"/>
                        <a:cs typeface="Arial"/>
                        <a:sym typeface="Arial"/>
                      </a:endParaRPr>
                    </a:p>
                  </a:txBody>
                  <a:tcPr marT="91425" marB="91425" marR="91425" marL="91425" anchor="ctr">
                    <a:lnL cap="flat" cmpd="sng" w="9525">
                      <a:solidFill>
                        <a:schemeClr val="lt2"/>
                      </a:solidFill>
                      <a:prstDash val="solid"/>
                      <a:round/>
                      <a:headEnd len="sm" w="sm" type="none"/>
                      <a:tailEnd len="sm" w="sm" type="none"/>
                    </a:lnL>
                    <a:lnR cap="flat" cmpd="sng" w="76200">
                      <a:solidFill>
                        <a:srgbClr val="FDD520">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402175">
                <a:tc>
                  <a:txBody>
                    <a:bodyPr/>
                    <a:lstStyle/>
                    <a:p>
                      <a:pPr indent="0" lvl="0" marL="0" marR="0" rtl="0" algn="l">
                        <a:lnSpc>
                          <a:spcPct val="100000"/>
                        </a:lnSpc>
                        <a:spcBef>
                          <a:spcPts val="0"/>
                        </a:spcBef>
                        <a:spcAft>
                          <a:spcPts val="0"/>
                        </a:spcAft>
                        <a:buClr>
                          <a:srgbClr val="000000"/>
                        </a:buClr>
                        <a:buSzPts val="1100"/>
                        <a:buFont typeface="Arial"/>
                        <a:buNone/>
                      </a:pPr>
                      <a:r>
                        <a:rPr b="0" lang="ko-KR" sz="1100" u="none" cap="none" strike="noStrike">
                          <a:solidFill>
                            <a:srgbClr val="191919"/>
                          </a:solidFill>
                          <a:latin typeface="Arial"/>
                          <a:ea typeface="Arial"/>
                          <a:cs typeface="Arial"/>
                          <a:sym typeface="Arial"/>
                        </a:rPr>
                        <a:t>4. 서버 구현</a:t>
                      </a:r>
                      <a:endParaRPr b="0" sz="1100" u="none" cap="none" strike="noStrike">
                        <a:solidFill>
                          <a:srgbClr val="191919"/>
                        </a:solidFill>
                        <a:latin typeface="Arial"/>
                        <a:ea typeface="Arial"/>
                        <a:cs typeface="Arial"/>
                        <a:sym typeface="Arial"/>
                      </a:endParaRPr>
                    </a:p>
                  </a:txBody>
                  <a:tcPr marT="91425" marB="91425" marR="91425" marL="91425" anchor="ctr">
                    <a:lnL cap="flat" cmpd="sng" w="76200">
                      <a:solidFill>
                        <a:srgbClr val="FDD520">
                          <a:alpha val="0"/>
                        </a:srgb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9F1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0" lang="ko-KR" sz="1000" u="none" cap="none" strike="noStrike">
                          <a:solidFill>
                            <a:srgbClr val="191919"/>
                          </a:solidFill>
                          <a:latin typeface="Arial"/>
                          <a:ea typeface="Arial"/>
                          <a:cs typeface="Arial"/>
                          <a:sym typeface="Arial"/>
                        </a:rPr>
                        <a:t>9월 4일 ~ 9월 24일</a:t>
                      </a:r>
                      <a:endParaRPr b="0" sz="1000" u="none" cap="none" strike="noStrike">
                        <a:solidFill>
                          <a:srgbClr val="191919"/>
                        </a:solidFill>
                        <a:latin typeface="Arial"/>
                        <a:ea typeface="Arial"/>
                        <a:cs typeface="Arial"/>
                        <a:sym typeface="Aria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lang="ko-KR" sz="1000" u="none" cap="none" strike="noStrike">
                          <a:solidFill>
                            <a:srgbClr val="191919"/>
                          </a:solidFill>
                          <a:latin typeface="Arial"/>
                          <a:ea typeface="Arial"/>
                          <a:cs typeface="Arial"/>
                          <a:sym typeface="Arial"/>
                        </a:rPr>
                        <a:t>DB 구현 및 백엔드 서버 및 기능 구현 </a:t>
                      </a:r>
                      <a:endParaRPr b="0" sz="1000" u="none" cap="none" strike="noStrike">
                        <a:solidFill>
                          <a:srgbClr val="191919"/>
                        </a:solidFill>
                        <a:latin typeface="Arial"/>
                        <a:ea typeface="Arial"/>
                        <a:cs typeface="Arial"/>
                        <a:sym typeface="Aria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lang="ko-KR" sz="1000" u="none" cap="none" strike="noStrike">
                          <a:solidFill>
                            <a:srgbClr val="191919"/>
                          </a:solidFill>
                          <a:latin typeface="Arial"/>
                          <a:ea typeface="Arial"/>
                          <a:cs typeface="Arial"/>
                          <a:sym typeface="Arial"/>
                        </a:rPr>
                        <a:t>지속적인 오류 수정</a:t>
                      </a:r>
                      <a:endParaRPr b="0" sz="1000" u="none" cap="none" strike="noStrike">
                        <a:solidFill>
                          <a:srgbClr val="191919"/>
                        </a:solidFill>
                        <a:latin typeface="Arial"/>
                        <a:ea typeface="Arial"/>
                        <a:cs typeface="Arial"/>
                        <a:sym typeface="Arial"/>
                      </a:endParaRPr>
                    </a:p>
                  </a:txBody>
                  <a:tcPr marT="91425" marB="91425" marR="91425" marL="91425" anchor="ctr">
                    <a:lnL cap="flat" cmpd="sng" w="9525">
                      <a:solidFill>
                        <a:schemeClr val="lt2"/>
                      </a:solidFill>
                      <a:prstDash val="solid"/>
                      <a:round/>
                      <a:headEnd len="sm" w="sm" type="none"/>
                      <a:tailEnd len="sm" w="sm" type="none"/>
                    </a:lnL>
                    <a:lnR cap="flat" cmpd="sng" w="76200">
                      <a:solidFill>
                        <a:srgbClr val="FDD520">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402175">
                <a:tc>
                  <a:txBody>
                    <a:bodyPr/>
                    <a:lstStyle/>
                    <a:p>
                      <a:pPr indent="0" lvl="0" marL="0" marR="0" rtl="0" algn="l">
                        <a:lnSpc>
                          <a:spcPct val="100000"/>
                        </a:lnSpc>
                        <a:spcBef>
                          <a:spcPts val="0"/>
                        </a:spcBef>
                        <a:spcAft>
                          <a:spcPts val="0"/>
                        </a:spcAft>
                        <a:buClr>
                          <a:srgbClr val="000000"/>
                        </a:buClr>
                        <a:buSzPts val="1100"/>
                        <a:buFont typeface="Arial"/>
                        <a:buNone/>
                      </a:pPr>
                      <a:r>
                        <a:rPr b="0" lang="ko-KR" sz="1100" u="none" cap="none" strike="noStrike">
                          <a:solidFill>
                            <a:srgbClr val="191919"/>
                          </a:solidFill>
                          <a:latin typeface="Arial"/>
                          <a:ea typeface="Arial"/>
                          <a:cs typeface="Arial"/>
                          <a:sym typeface="Arial"/>
                        </a:rPr>
                        <a:t>5. 프론트 구현</a:t>
                      </a:r>
                      <a:endParaRPr b="0" sz="1100" u="none" cap="none" strike="noStrike">
                        <a:solidFill>
                          <a:srgbClr val="191919"/>
                        </a:solidFill>
                        <a:latin typeface="Arial"/>
                        <a:ea typeface="Arial"/>
                        <a:cs typeface="Arial"/>
                        <a:sym typeface="Arial"/>
                      </a:endParaRPr>
                    </a:p>
                  </a:txBody>
                  <a:tcPr marT="91425" marB="91425" marR="91425" marL="91425" anchor="ctr">
                    <a:lnL cap="flat" cmpd="sng" w="76200">
                      <a:solidFill>
                        <a:srgbClr val="FDD520">
                          <a:alpha val="0"/>
                        </a:srgb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9F1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0" lang="ko-KR" sz="1000" u="none" cap="none" strike="noStrike">
                          <a:solidFill>
                            <a:srgbClr val="191919"/>
                          </a:solidFill>
                          <a:latin typeface="Arial"/>
                          <a:ea typeface="Arial"/>
                          <a:cs typeface="Arial"/>
                          <a:sym typeface="Arial"/>
                        </a:rPr>
                        <a:t>9월 4일 ~ 10월 8일</a:t>
                      </a:r>
                      <a:endParaRPr b="0" sz="1000" u="none" cap="none" strike="noStrike">
                        <a:solidFill>
                          <a:srgbClr val="191919"/>
                        </a:solidFill>
                        <a:latin typeface="Arial"/>
                        <a:ea typeface="Arial"/>
                        <a:cs typeface="Arial"/>
                        <a:sym typeface="Aria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lang="ko-KR" sz="1000" u="none" cap="none" strike="noStrike">
                          <a:solidFill>
                            <a:srgbClr val="191919"/>
                          </a:solidFill>
                          <a:latin typeface="Arial"/>
                          <a:ea typeface="Arial"/>
                          <a:cs typeface="Arial"/>
                          <a:sym typeface="Arial"/>
                        </a:rPr>
                        <a:t>UI/UX디자인 및 상세 화면 및 작동 구현</a:t>
                      </a:r>
                      <a:endParaRPr b="0" sz="1000" u="none" cap="none" strike="noStrike">
                        <a:solidFill>
                          <a:srgbClr val="191919"/>
                        </a:solidFill>
                        <a:latin typeface="Arial"/>
                        <a:ea typeface="Arial"/>
                        <a:cs typeface="Arial"/>
                        <a:sym typeface="Aria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b="0" sz="1000" u="none" cap="none" strike="noStrike">
                        <a:solidFill>
                          <a:srgbClr val="191919"/>
                        </a:solidFill>
                        <a:latin typeface="Arial"/>
                        <a:ea typeface="Arial"/>
                        <a:cs typeface="Arial"/>
                        <a:sym typeface="Arial"/>
                      </a:endParaRPr>
                    </a:p>
                  </a:txBody>
                  <a:tcPr marT="91425" marB="91425" marR="91425" marL="91425" anchor="ctr">
                    <a:lnL cap="flat" cmpd="sng" w="9525">
                      <a:solidFill>
                        <a:schemeClr val="lt2"/>
                      </a:solidFill>
                      <a:prstDash val="solid"/>
                      <a:round/>
                      <a:headEnd len="sm" w="sm" type="none"/>
                      <a:tailEnd len="sm" w="sm" type="none"/>
                    </a:lnL>
                    <a:lnR cap="flat" cmpd="sng" w="76200">
                      <a:solidFill>
                        <a:srgbClr val="FDD520">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415775">
                <a:tc>
                  <a:txBody>
                    <a:bodyPr/>
                    <a:lstStyle/>
                    <a:p>
                      <a:pPr indent="0" lvl="0" marL="0" marR="0" rtl="0" algn="l">
                        <a:lnSpc>
                          <a:spcPct val="100000"/>
                        </a:lnSpc>
                        <a:spcBef>
                          <a:spcPts val="0"/>
                        </a:spcBef>
                        <a:spcAft>
                          <a:spcPts val="0"/>
                        </a:spcAft>
                        <a:buClr>
                          <a:srgbClr val="000000"/>
                        </a:buClr>
                        <a:buSzPts val="1100"/>
                        <a:buFont typeface="Arial"/>
                        <a:buNone/>
                      </a:pPr>
                      <a:r>
                        <a:rPr b="0" lang="ko-KR" sz="1100" u="none" cap="none" strike="noStrike">
                          <a:solidFill>
                            <a:srgbClr val="191919"/>
                          </a:solidFill>
                          <a:latin typeface="Arial"/>
                          <a:ea typeface="Arial"/>
                          <a:cs typeface="Arial"/>
                          <a:sym typeface="Arial"/>
                        </a:rPr>
                        <a:t>6. </a:t>
                      </a:r>
                      <a:r>
                        <a:rPr lang="ko-KR" sz="1100">
                          <a:solidFill>
                            <a:srgbClr val="191919"/>
                          </a:solidFill>
                        </a:rPr>
                        <a:t>리팩토링</a:t>
                      </a:r>
                      <a:r>
                        <a:rPr b="0" lang="ko-KR" sz="1100" u="none" cap="none" strike="noStrike">
                          <a:solidFill>
                            <a:srgbClr val="191919"/>
                          </a:solidFill>
                          <a:latin typeface="Arial"/>
                          <a:ea typeface="Arial"/>
                          <a:cs typeface="Arial"/>
                          <a:sym typeface="Arial"/>
                        </a:rPr>
                        <a:t> 및 디버깅</a:t>
                      </a:r>
                      <a:endParaRPr b="0" sz="1100" u="none" cap="none" strike="noStrike">
                        <a:solidFill>
                          <a:srgbClr val="191919"/>
                        </a:solidFill>
                        <a:latin typeface="Arial"/>
                        <a:ea typeface="Arial"/>
                        <a:cs typeface="Arial"/>
                        <a:sym typeface="Arial"/>
                      </a:endParaRPr>
                    </a:p>
                  </a:txBody>
                  <a:tcPr marT="91425" marB="91425" marR="91425" marL="91425" anchor="ctr">
                    <a:lnL cap="flat" cmpd="sng" w="76200">
                      <a:solidFill>
                        <a:srgbClr val="FDD520">
                          <a:alpha val="0"/>
                        </a:srgb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9F1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0" lang="ko-KR" sz="1000" u="none" cap="none" strike="noStrike">
                          <a:solidFill>
                            <a:srgbClr val="191919"/>
                          </a:solidFill>
                          <a:latin typeface="Arial"/>
                          <a:ea typeface="Arial"/>
                          <a:cs typeface="Arial"/>
                          <a:sym typeface="Arial"/>
                        </a:rPr>
                        <a:t>10월 9일 ~ 10월 21일</a:t>
                      </a:r>
                      <a:endParaRPr b="0" sz="1000" u="none" cap="none" strike="noStrike">
                        <a:solidFill>
                          <a:srgbClr val="191919"/>
                        </a:solidFill>
                        <a:latin typeface="Arial"/>
                        <a:ea typeface="Arial"/>
                        <a:cs typeface="Arial"/>
                        <a:sym typeface="Aria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lang="ko-KR" sz="1000" u="none" cap="none" strike="noStrike">
                          <a:solidFill>
                            <a:srgbClr val="191919"/>
                          </a:solidFill>
                          <a:latin typeface="Arial"/>
                          <a:ea typeface="Arial"/>
                          <a:cs typeface="Arial"/>
                          <a:sym typeface="Arial"/>
                        </a:rPr>
                        <a:t>오류 수정 및 각종 테스트</a:t>
                      </a:r>
                      <a:endParaRPr b="0" sz="1000" u="none" cap="none" strike="noStrike">
                        <a:solidFill>
                          <a:srgbClr val="191919"/>
                        </a:solidFill>
                        <a:latin typeface="Arial"/>
                        <a:ea typeface="Arial"/>
                        <a:cs typeface="Arial"/>
                        <a:sym typeface="Aria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lang="ko-KR" sz="1000" u="none" cap="none" strike="noStrike">
                          <a:solidFill>
                            <a:srgbClr val="191919"/>
                          </a:solidFill>
                          <a:latin typeface="Arial"/>
                          <a:ea typeface="Arial"/>
                          <a:cs typeface="Arial"/>
                          <a:sym typeface="Arial"/>
                        </a:rPr>
                        <a:t>디버깅 및 프론트 백업 / 이후 완성</a:t>
                      </a:r>
                      <a:endParaRPr b="0" sz="1000" u="none" cap="none" strike="noStrike">
                        <a:solidFill>
                          <a:srgbClr val="191919"/>
                        </a:solidFill>
                        <a:latin typeface="Arial"/>
                        <a:ea typeface="Arial"/>
                        <a:cs typeface="Arial"/>
                        <a:sym typeface="Arial"/>
                      </a:endParaRPr>
                    </a:p>
                  </a:txBody>
                  <a:tcPr marT="91425" marB="91425" marR="91425" marL="91425" anchor="ctr">
                    <a:lnL cap="flat" cmpd="sng" w="9525">
                      <a:solidFill>
                        <a:schemeClr val="lt2"/>
                      </a:solidFill>
                      <a:prstDash val="solid"/>
                      <a:round/>
                      <a:headEnd len="sm" w="sm" type="none"/>
                      <a:tailEnd len="sm" w="sm" type="none"/>
                    </a:lnL>
                    <a:lnR cap="flat" cmpd="sng" w="76200">
                      <a:solidFill>
                        <a:srgbClr val="FDD520">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bl>
          </a:graphicData>
        </a:graphic>
      </p:graphicFrame>
      <p:grpSp>
        <p:nvGrpSpPr>
          <p:cNvPr id="973" name="Google Shape;973;p10"/>
          <p:cNvGrpSpPr/>
          <p:nvPr/>
        </p:nvGrpSpPr>
        <p:grpSpPr>
          <a:xfrm>
            <a:off x="207766" y="4310468"/>
            <a:ext cx="981700" cy="431025"/>
            <a:chOff x="3251875" y="4008950"/>
            <a:chExt cx="981700" cy="431025"/>
          </a:xfrm>
        </p:grpSpPr>
        <p:sp>
          <p:nvSpPr>
            <p:cNvPr id="974" name="Google Shape;974;p10"/>
            <p:cNvSpPr/>
            <p:nvPr/>
          </p:nvSpPr>
          <p:spPr>
            <a:xfrm>
              <a:off x="3251875" y="4358100"/>
              <a:ext cx="981700" cy="81875"/>
            </a:xfrm>
            <a:custGeom>
              <a:rect b="b" l="l" r="r" t="t"/>
              <a:pathLst>
                <a:path extrusionOk="0" h="3275" w="39268">
                  <a:moveTo>
                    <a:pt x="19634" y="1"/>
                  </a:moveTo>
                  <a:cubicBezTo>
                    <a:pt x="8788" y="1"/>
                    <a:pt x="1" y="739"/>
                    <a:pt x="1" y="1644"/>
                  </a:cubicBezTo>
                  <a:cubicBezTo>
                    <a:pt x="1" y="2549"/>
                    <a:pt x="8788" y="3275"/>
                    <a:pt x="19634" y="3275"/>
                  </a:cubicBezTo>
                  <a:cubicBezTo>
                    <a:pt x="30469" y="3275"/>
                    <a:pt x="39268" y="2549"/>
                    <a:pt x="39268" y="1644"/>
                  </a:cubicBezTo>
                  <a:cubicBezTo>
                    <a:pt x="39268" y="739"/>
                    <a:pt x="30469" y="1"/>
                    <a:pt x="1963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10"/>
            <p:cNvSpPr/>
            <p:nvPr/>
          </p:nvSpPr>
          <p:spPr>
            <a:xfrm>
              <a:off x="3836175" y="4008950"/>
              <a:ext cx="326550" cy="409300"/>
            </a:xfrm>
            <a:custGeom>
              <a:rect b="b" l="l" r="r" t="t"/>
              <a:pathLst>
                <a:path extrusionOk="0" h="16372" w="13062">
                  <a:moveTo>
                    <a:pt x="3406" y="1"/>
                  </a:moveTo>
                  <a:lnTo>
                    <a:pt x="3406" y="1001"/>
                  </a:lnTo>
                  <a:cubicBezTo>
                    <a:pt x="1370" y="2382"/>
                    <a:pt x="1" y="5073"/>
                    <a:pt x="1" y="8180"/>
                  </a:cubicBezTo>
                  <a:cubicBezTo>
                    <a:pt x="1" y="11276"/>
                    <a:pt x="1382" y="13991"/>
                    <a:pt x="3406" y="15372"/>
                  </a:cubicBezTo>
                  <a:lnTo>
                    <a:pt x="3406" y="16372"/>
                  </a:lnTo>
                  <a:lnTo>
                    <a:pt x="6525" y="16372"/>
                  </a:lnTo>
                  <a:cubicBezTo>
                    <a:pt x="10133" y="16372"/>
                    <a:pt x="13062" y="12705"/>
                    <a:pt x="13062" y="8204"/>
                  </a:cubicBezTo>
                  <a:cubicBezTo>
                    <a:pt x="13062" y="3656"/>
                    <a:pt x="10133" y="1"/>
                    <a:pt x="65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10"/>
            <p:cNvSpPr/>
            <p:nvPr/>
          </p:nvSpPr>
          <p:spPr>
            <a:xfrm>
              <a:off x="3757900" y="4008950"/>
              <a:ext cx="326850" cy="408425"/>
            </a:xfrm>
            <a:custGeom>
              <a:rect b="b" l="l" r="r" t="t"/>
              <a:pathLst>
                <a:path extrusionOk="0" h="16337" w="13074">
                  <a:moveTo>
                    <a:pt x="6537" y="1"/>
                  </a:moveTo>
                  <a:cubicBezTo>
                    <a:pt x="2929" y="1"/>
                    <a:pt x="0" y="3656"/>
                    <a:pt x="0" y="8168"/>
                  </a:cubicBezTo>
                  <a:cubicBezTo>
                    <a:pt x="0" y="12681"/>
                    <a:pt x="2929" y="16336"/>
                    <a:pt x="6537" y="16336"/>
                  </a:cubicBezTo>
                  <a:cubicBezTo>
                    <a:pt x="10145" y="16336"/>
                    <a:pt x="13073" y="12681"/>
                    <a:pt x="13073" y="8168"/>
                  </a:cubicBezTo>
                  <a:cubicBezTo>
                    <a:pt x="13073" y="3656"/>
                    <a:pt x="10145" y="1"/>
                    <a:pt x="653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10"/>
            <p:cNvSpPr/>
            <p:nvPr/>
          </p:nvSpPr>
          <p:spPr>
            <a:xfrm>
              <a:off x="3817425" y="4067900"/>
              <a:ext cx="208400" cy="290225"/>
            </a:xfrm>
            <a:custGeom>
              <a:rect b="b" l="l" r="r" t="t"/>
              <a:pathLst>
                <a:path extrusionOk="0" h="11609" w="8336">
                  <a:moveTo>
                    <a:pt x="4168" y="0"/>
                  </a:moveTo>
                  <a:cubicBezTo>
                    <a:pt x="1870" y="0"/>
                    <a:pt x="1" y="2608"/>
                    <a:pt x="1" y="5810"/>
                  </a:cubicBezTo>
                  <a:cubicBezTo>
                    <a:pt x="1" y="9013"/>
                    <a:pt x="1870" y="11609"/>
                    <a:pt x="4168" y="11609"/>
                  </a:cubicBezTo>
                  <a:cubicBezTo>
                    <a:pt x="6466" y="11609"/>
                    <a:pt x="8335" y="9013"/>
                    <a:pt x="8335" y="5810"/>
                  </a:cubicBezTo>
                  <a:cubicBezTo>
                    <a:pt x="8335" y="2608"/>
                    <a:pt x="6466" y="0"/>
                    <a:pt x="41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10"/>
            <p:cNvSpPr/>
            <p:nvPr/>
          </p:nvSpPr>
          <p:spPr>
            <a:xfrm>
              <a:off x="3843025" y="4104200"/>
              <a:ext cx="156300" cy="217925"/>
            </a:xfrm>
            <a:custGeom>
              <a:rect b="b" l="l" r="r" t="t"/>
              <a:pathLst>
                <a:path extrusionOk="0" fill="none" h="8717" w="6252">
                  <a:moveTo>
                    <a:pt x="6251" y="4358"/>
                  </a:moveTo>
                  <a:cubicBezTo>
                    <a:pt x="6251" y="6763"/>
                    <a:pt x="4858" y="8716"/>
                    <a:pt x="3132" y="8716"/>
                  </a:cubicBezTo>
                  <a:cubicBezTo>
                    <a:pt x="1406" y="8716"/>
                    <a:pt x="1" y="6763"/>
                    <a:pt x="1" y="4358"/>
                  </a:cubicBezTo>
                  <a:cubicBezTo>
                    <a:pt x="1" y="1953"/>
                    <a:pt x="1406" y="1"/>
                    <a:pt x="3132" y="1"/>
                  </a:cubicBezTo>
                  <a:cubicBezTo>
                    <a:pt x="4858" y="1"/>
                    <a:pt x="6251" y="1953"/>
                    <a:pt x="6251" y="4358"/>
                  </a:cubicBezTo>
                  <a:close/>
                </a:path>
              </a:pathLst>
            </a:custGeom>
            <a:noFill/>
            <a:ln cap="flat" cmpd="sng" w="9525">
              <a:solidFill>
                <a:srgbClr val="FFFFFF"/>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10"/>
            <p:cNvSpPr/>
            <p:nvPr/>
          </p:nvSpPr>
          <p:spPr>
            <a:xfrm>
              <a:off x="3684675" y="4176825"/>
              <a:ext cx="272075" cy="69975"/>
            </a:xfrm>
            <a:custGeom>
              <a:rect b="b" l="l" r="r" t="t"/>
              <a:pathLst>
                <a:path extrusionOk="0" h="2799" w="10883">
                  <a:moveTo>
                    <a:pt x="1394" y="1"/>
                  </a:moveTo>
                  <a:cubicBezTo>
                    <a:pt x="620" y="1"/>
                    <a:pt x="0" y="620"/>
                    <a:pt x="0" y="1394"/>
                  </a:cubicBezTo>
                  <a:cubicBezTo>
                    <a:pt x="12" y="2168"/>
                    <a:pt x="643" y="2799"/>
                    <a:pt x="1417" y="2799"/>
                  </a:cubicBezTo>
                  <a:lnTo>
                    <a:pt x="9478" y="2799"/>
                  </a:lnTo>
                  <a:cubicBezTo>
                    <a:pt x="10252" y="2799"/>
                    <a:pt x="10883" y="2168"/>
                    <a:pt x="10883" y="1394"/>
                  </a:cubicBezTo>
                  <a:cubicBezTo>
                    <a:pt x="10883" y="620"/>
                    <a:pt x="10252" y="1"/>
                    <a:pt x="947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10"/>
            <p:cNvSpPr/>
            <p:nvPr/>
          </p:nvSpPr>
          <p:spPr>
            <a:xfrm>
              <a:off x="3403100" y="4008950"/>
              <a:ext cx="326550" cy="409300"/>
            </a:xfrm>
            <a:custGeom>
              <a:rect b="b" l="l" r="r" t="t"/>
              <a:pathLst>
                <a:path extrusionOk="0" h="16372" w="13062">
                  <a:moveTo>
                    <a:pt x="3405" y="1"/>
                  </a:moveTo>
                  <a:lnTo>
                    <a:pt x="3405" y="1001"/>
                  </a:lnTo>
                  <a:cubicBezTo>
                    <a:pt x="1369" y="2382"/>
                    <a:pt x="0" y="5073"/>
                    <a:pt x="0" y="8180"/>
                  </a:cubicBezTo>
                  <a:cubicBezTo>
                    <a:pt x="0" y="11276"/>
                    <a:pt x="1381" y="13991"/>
                    <a:pt x="3405" y="15372"/>
                  </a:cubicBezTo>
                  <a:lnTo>
                    <a:pt x="3405" y="16372"/>
                  </a:lnTo>
                  <a:lnTo>
                    <a:pt x="6525" y="16372"/>
                  </a:lnTo>
                  <a:cubicBezTo>
                    <a:pt x="10132" y="16372"/>
                    <a:pt x="13061" y="12705"/>
                    <a:pt x="13061" y="8204"/>
                  </a:cubicBezTo>
                  <a:cubicBezTo>
                    <a:pt x="13061" y="3656"/>
                    <a:pt x="10132" y="1"/>
                    <a:pt x="65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10"/>
            <p:cNvSpPr/>
            <p:nvPr/>
          </p:nvSpPr>
          <p:spPr>
            <a:xfrm>
              <a:off x="3324800" y="4008950"/>
              <a:ext cx="326850" cy="408425"/>
            </a:xfrm>
            <a:custGeom>
              <a:rect b="b" l="l" r="r" t="t"/>
              <a:pathLst>
                <a:path extrusionOk="0" h="16337" w="13074">
                  <a:moveTo>
                    <a:pt x="6537" y="1"/>
                  </a:moveTo>
                  <a:cubicBezTo>
                    <a:pt x="2930" y="1"/>
                    <a:pt x="1" y="3656"/>
                    <a:pt x="1" y="8168"/>
                  </a:cubicBezTo>
                  <a:cubicBezTo>
                    <a:pt x="1" y="12681"/>
                    <a:pt x="2930" y="16336"/>
                    <a:pt x="6537" y="16336"/>
                  </a:cubicBezTo>
                  <a:cubicBezTo>
                    <a:pt x="10145" y="16336"/>
                    <a:pt x="13074" y="12681"/>
                    <a:pt x="13074" y="8168"/>
                  </a:cubicBezTo>
                  <a:cubicBezTo>
                    <a:pt x="13074" y="3656"/>
                    <a:pt x="10145" y="1"/>
                    <a:pt x="653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10"/>
            <p:cNvSpPr/>
            <p:nvPr/>
          </p:nvSpPr>
          <p:spPr>
            <a:xfrm>
              <a:off x="3384050" y="4067900"/>
              <a:ext cx="208375" cy="290225"/>
            </a:xfrm>
            <a:custGeom>
              <a:rect b="b" l="l" r="r" t="t"/>
              <a:pathLst>
                <a:path extrusionOk="0" h="11609" w="8335">
                  <a:moveTo>
                    <a:pt x="4167" y="0"/>
                  </a:moveTo>
                  <a:cubicBezTo>
                    <a:pt x="1858" y="0"/>
                    <a:pt x="0" y="2608"/>
                    <a:pt x="0" y="5810"/>
                  </a:cubicBezTo>
                  <a:cubicBezTo>
                    <a:pt x="0" y="9013"/>
                    <a:pt x="1858" y="11609"/>
                    <a:pt x="4167" y="11609"/>
                  </a:cubicBezTo>
                  <a:cubicBezTo>
                    <a:pt x="6465" y="11609"/>
                    <a:pt x="8335" y="9013"/>
                    <a:pt x="8335" y="5810"/>
                  </a:cubicBezTo>
                  <a:cubicBezTo>
                    <a:pt x="8335" y="2608"/>
                    <a:pt x="6465" y="0"/>
                    <a:pt x="4167" y="0"/>
                  </a:cubicBezTo>
                  <a:close/>
                </a:path>
              </a:pathLst>
            </a:custGeom>
            <a:solidFill>
              <a:srgbClr val="97BD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10"/>
            <p:cNvSpPr/>
            <p:nvPr/>
          </p:nvSpPr>
          <p:spPr>
            <a:xfrm>
              <a:off x="3403100" y="4104200"/>
              <a:ext cx="156275" cy="217925"/>
            </a:xfrm>
            <a:custGeom>
              <a:rect b="b" l="l" r="r" t="t"/>
              <a:pathLst>
                <a:path extrusionOk="0" fill="none" h="8717" w="6251">
                  <a:moveTo>
                    <a:pt x="6251" y="4358"/>
                  </a:moveTo>
                  <a:cubicBezTo>
                    <a:pt x="6251" y="6775"/>
                    <a:pt x="4846" y="8716"/>
                    <a:pt x="3120" y="8716"/>
                  </a:cubicBezTo>
                  <a:cubicBezTo>
                    <a:pt x="1393" y="8716"/>
                    <a:pt x="0" y="6763"/>
                    <a:pt x="0" y="4358"/>
                  </a:cubicBezTo>
                  <a:cubicBezTo>
                    <a:pt x="0" y="1941"/>
                    <a:pt x="1393" y="1"/>
                    <a:pt x="3120" y="1"/>
                  </a:cubicBezTo>
                  <a:cubicBezTo>
                    <a:pt x="4846" y="1"/>
                    <a:pt x="6251" y="1965"/>
                    <a:pt x="6251" y="4358"/>
                  </a:cubicBezTo>
                  <a:close/>
                </a:path>
              </a:pathLst>
            </a:custGeom>
            <a:noFill/>
            <a:ln cap="flat" cmpd="sng" w="9525">
              <a:solidFill>
                <a:srgbClr val="FFFFFF"/>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10"/>
            <p:cNvSpPr/>
            <p:nvPr/>
          </p:nvSpPr>
          <p:spPr>
            <a:xfrm>
              <a:off x="3370350" y="4176825"/>
              <a:ext cx="144375" cy="69975"/>
            </a:xfrm>
            <a:custGeom>
              <a:rect b="b" l="l" r="r" t="t"/>
              <a:pathLst>
                <a:path extrusionOk="0" h="2799" w="5775">
                  <a:moveTo>
                    <a:pt x="1394" y="1"/>
                  </a:moveTo>
                  <a:cubicBezTo>
                    <a:pt x="620" y="1"/>
                    <a:pt x="0" y="620"/>
                    <a:pt x="0" y="1394"/>
                  </a:cubicBezTo>
                  <a:cubicBezTo>
                    <a:pt x="12" y="2168"/>
                    <a:pt x="632" y="2799"/>
                    <a:pt x="1394" y="2799"/>
                  </a:cubicBezTo>
                  <a:lnTo>
                    <a:pt x="4370" y="2799"/>
                  </a:lnTo>
                  <a:cubicBezTo>
                    <a:pt x="5144" y="2799"/>
                    <a:pt x="5775" y="2168"/>
                    <a:pt x="5775" y="1394"/>
                  </a:cubicBezTo>
                  <a:cubicBezTo>
                    <a:pt x="5775" y="620"/>
                    <a:pt x="5144" y="1"/>
                    <a:pt x="437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1"/>
          <p:cNvSpPr txBox="1"/>
          <p:nvPr>
            <p:ph type="title"/>
          </p:nvPr>
        </p:nvSpPr>
        <p:spPr>
          <a:xfrm>
            <a:off x="-2343766" y="403421"/>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ko-KR">
                <a:solidFill>
                  <a:schemeClr val="accent4"/>
                </a:solidFill>
                <a:latin typeface="Arial"/>
                <a:ea typeface="Arial"/>
                <a:cs typeface="Arial"/>
                <a:sym typeface="Arial"/>
              </a:rPr>
              <a:t>개발</a:t>
            </a:r>
            <a:r>
              <a:rPr lang="ko-KR">
                <a:latin typeface="Arial"/>
                <a:ea typeface="Arial"/>
                <a:cs typeface="Arial"/>
                <a:sym typeface="Arial"/>
              </a:rPr>
              <a:t>방법론</a:t>
            </a:r>
            <a:endParaRPr/>
          </a:p>
        </p:txBody>
      </p:sp>
      <p:sp>
        <p:nvSpPr>
          <p:cNvPr id="990" name="Google Shape;990;p11"/>
          <p:cNvSpPr txBox="1"/>
          <p:nvPr>
            <p:ph idx="2" type="subTitle"/>
          </p:nvPr>
        </p:nvSpPr>
        <p:spPr>
          <a:xfrm>
            <a:off x="724775" y="2206105"/>
            <a:ext cx="2505600" cy="17556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200"/>
              <a:buNone/>
            </a:pPr>
            <a:r>
              <a:t/>
            </a:r>
            <a:endParaRPr/>
          </a:p>
        </p:txBody>
      </p:sp>
      <p:sp>
        <p:nvSpPr>
          <p:cNvPr id="991" name="Google Shape;991;p11"/>
          <p:cNvSpPr txBox="1"/>
          <p:nvPr>
            <p:ph idx="3" type="subTitle"/>
          </p:nvPr>
        </p:nvSpPr>
        <p:spPr>
          <a:xfrm>
            <a:off x="777964" y="1181795"/>
            <a:ext cx="5144934" cy="558900"/>
          </a:xfrm>
          <a:prstGeom prst="rect">
            <a:avLst/>
          </a:prstGeom>
          <a:noFill/>
          <a:ln>
            <a:noFill/>
          </a:ln>
        </p:spPr>
        <p:txBody>
          <a:bodyPr anchorCtr="0" anchor="b" bIns="91425" lIns="91425" spcFirstLastPara="1" rIns="91425" wrap="square" tIns="91425">
            <a:noAutofit/>
          </a:bodyPr>
          <a:lstStyle/>
          <a:p>
            <a:pPr indent="-304800" lvl="0" marL="457200" rtl="0" algn="l">
              <a:lnSpc>
                <a:spcPct val="100000"/>
              </a:lnSpc>
              <a:spcBef>
                <a:spcPts val="0"/>
              </a:spcBef>
              <a:spcAft>
                <a:spcPts val="0"/>
              </a:spcAft>
              <a:buSzPts val="2400"/>
              <a:buFont typeface="Bebas Neue"/>
              <a:buNone/>
            </a:pPr>
            <a:r>
              <a:rPr b="0" lang="ko-KR">
                <a:solidFill>
                  <a:schemeClr val="accent4"/>
                </a:solidFill>
                <a:latin typeface="Arial"/>
                <a:ea typeface="Arial"/>
                <a:cs typeface="Arial"/>
                <a:sym typeface="Arial"/>
              </a:rPr>
              <a:t>애자일 + 워터폴 </a:t>
            </a:r>
            <a:r>
              <a:rPr b="0" lang="ko-KR">
                <a:latin typeface="Arial"/>
                <a:ea typeface="Arial"/>
                <a:cs typeface="Arial"/>
                <a:sym typeface="Arial"/>
              </a:rPr>
              <a:t>방법론 활용</a:t>
            </a:r>
            <a:endParaRPr/>
          </a:p>
          <a:p>
            <a:pPr indent="-304800" lvl="0" marL="457200" rtl="0" algn="l">
              <a:lnSpc>
                <a:spcPct val="100000"/>
              </a:lnSpc>
              <a:spcBef>
                <a:spcPts val="0"/>
              </a:spcBef>
              <a:spcAft>
                <a:spcPts val="0"/>
              </a:spcAft>
              <a:buSzPts val="2400"/>
              <a:buFont typeface="Bebas Neue"/>
              <a:buNone/>
            </a:pPr>
            <a:r>
              <a:t/>
            </a:r>
            <a:endParaRPr b="0">
              <a:latin typeface="Arial"/>
              <a:ea typeface="Arial"/>
              <a:cs typeface="Arial"/>
              <a:sym typeface="Arial"/>
            </a:endParaRPr>
          </a:p>
        </p:txBody>
      </p:sp>
      <p:pic>
        <p:nvPicPr>
          <p:cNvPr id="992" name="Google Shape;992;p11"/>
          <p:cNvPicPr preferRelativeResize="0"/>
          <p:nvPr/>
        </p:nvPicPr>
        <p:blipFill rotWithShape="1">
          <a:blip r:embed="rId3">
            <a:alphaModFix/>
          </a:blip>
          <a:srcRect b="0" l="0" r="0" t="0"/>
          <a:stretch/>
        </p:blipFill>
        <p:spPr>
          <a:xfrm>
            <a:off x="349225" y="1461245"/>
            <a:ext cx="5573673" cy="3125902"/>
          </a:xfrm>
          <a:prstGeom prst="rect">
            <a:avLst/>
          </a:prstGeom>
          <a:noFill/>
          <a:ln>
            <a:noFill/>
          </a:ln>
        </p:spPr>
      </p:pic>
      <p:sp>
        <p:nvSpPr>
          <p:cNvPr id="993" name="Google Shape;993;p11"/>
          <p:cNvSpPr txBox="1"/>
          <p:nvPr/>
        </p:nvSpPr>
        <p:spPr>
          <a:xfrm>
            <a:off x="6108569" y="2215622"/>
            <a:ext cx="2599764"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1200" u="none" cap="none" strike="noStrike">
                <a:solidFill>
                  <a:schemeClr val="dk1"/>
                </a:solidFill>
                <a:latin typeface="Arial"/>
                <a:ea typeface="Arial"/>
                <a:cs typeface="Arial"/>
                <a:sym typeface="Arial"/>
              </a:rPr>
              <a:t>하이브리드 방식을 선택하여 설계 및 요구사항 등을 정리하는 문서 작업을 할 때는 워터폴 방법을 차용, 그 후 실제 개발과 코드를 작성할 땐 애자일 방법을 차용하여 프로젝트를 진행</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12"/>
          <p:cNvSpPr txBox="1"/>
          <p:nvPr>
            <p:ph type="title"/>
          </p:nvPr>
        </p:nvSpPr>
        <p:spPr>
          <a:xfrm>
            <a:off x="720000" y="445025"/>
            <a:ext cx="7704000" cy="572700"/>
          </a:xfrm>
          <a:prstGeom prst="rect">
            <a:avLst/>
          </a:prstGeom>
          <a:solidFill>
            <a:schemeClr val="lt2"/>
          </a:solidFill>
          <a:ln>
            <a:noFill/>
          </a:ln>
        </p:spPr>
        <p:txBody>
          <a:bodyPr anchorCtr="0" anchor="ctr" bIns="91425" lIns="91425" spcFirstLastPara="1" rIns="91425" wrap="square" tIns="91425">
            <a:normAutofit/>
          </a:bodyPr>
          <a:lstStyle/>
          <a:p>
            <a:pPr indent="0" lvl="0" marL="0" rtl="0" algn="l">
              <a:lnSpc>
                <a:spcPct val="90000"/>
              </a:lnSpc>
              <a:spcBef>
                <a:spcPts val="0"/>
              </a:spcBef>
              <a:spcAft>
                <a:spcPts val="0"/>
              </a:spcAft>
              <a:buSzPts val="3000"/>
              <a:buNone/>
            </a:pPr>
            <a:r>
              <a:rPr lang="ko-KR" sz="2800">
                <a:solidFill>
                  <a:schemeClr val="lt1"/>
                </a:solidFill>
              </a:rPr>
              <a:t>WBS</a:t>
            </a:r>
            <a:endParaRPr sz="2800">
              <a:solidFill>
                <a:schemeClr val="lt1"/>
              </a:solidFill>
            </a:endParaRPr>
          </a:p>
        </p:txBody>
      </p:sp>
      <p:pic>
        <p:nvPicPr>
          <p:cNvPr id="999" name="Google Shape;999;p12"/>
          <p:cNvPicPr preferRelativeResize="0"/>
          <p:nvPr/>
        </p:nvPicPr>
        <p:blipFill rotWithShape="1">
          <a:blip r:embed="rId3">
            <a:alphaModFix/>
          </a:blip>
          <a:srcRect b="0" l="0" r="0" t="0"/>
          <a:stretch/>
        </p:blipFill>
        <p:spPr>
          <a:xfrm>
            <a:off x="720000" y="1280504"/>
            <a:ext cx="7704000" cy="3417971"/>
          </a:xfrm>
          <a:prstGeom prst="rect">
            <a:avLst/>
          </a:prstGeom>
          <a:noFill/>
          <a:ln>
            <a:noFill/>
          </a:ln>
        </p:spPr>
      </p:pic>
      <p:pic>
        <p:nvPicPr>
          <p:cNvPr descr="텍스트, 스크린샷, 소프트웨어, 멀티미디어 소프트웨어이(가) 표시된 사진&#10;&#10;자동 생성된 설명" id="1000" name="Google Shape;1000;p12"/>
          <p:cNvPicPr preferRelativeResize="0"/>
          <p:nvPr/>
        </p:nvPicPr>
        <p:blipFill rotWithShape="1">
          <a:blip r:embed="rId4">
            <a:alphaModFix/>
          </a:blip>
          <a:srcRect b="0" l="0" r="0" t="0"/>
          <a:stretch/>
        </p:blipFill>
        <p:spPr>
          <a:xfrm>
            <a:off x="703400" y="1280504"/>
            <a:ext cx="7737199" cy="341797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3"/>
          <p:cNvSpPr txBox="1"/>
          <p:nvPr>
            <p:ph type="title"/>
          </p:nvPr>
        </p:nvSpPr>
        <p:spPr>
          <a:xfrm>
            <a:off x="468807" y="415378"/>
            <a:ext cx="4551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ko-KR">
                <a:solidFill>
                  <a:schemeClr val="accent4"/>
                </a:solidFill>
                <a:latin typeface="Arial"/>
                <a:ea typeface="Arial"/>
                <a:cs typeface="Arial"/>
                <a:sym typeface="Arial"/>
              </a:rPr>
              <a:t>요구사항 </a:t>
            </a:r>
            <a:r>
              <a:rPr lang="ko-KR">
                <a:solidFill>
                  <a:schemeClr val="lt2"/>
                </a:solidFill>
                <a:latin typeface="Arial"/>
                <a:ea typeface="Arial"/>
                <a:cs typeface="Arial"/>
                <a:sym typeface="Arial"/>
              </a:rPr>
              <a:t>명세서</a:t>
            </a:r>
            <a:endParaRPr>
              <a:solidFill>
                <a:schemeClr val="lt2"/>
              </a:solidFill>
              <a:latin typeface="Arial"/>
              <a:ea typeface="Arial"/>
              <a:cs typeface="Arial"/>
              <a:sym typeface="Arial"/>
            </a:endParaRPr>
          </a:p>
        </p:txBody>
      </p:sp>
      <p:grpSp>
        <p:nvGrpSpPr>
          <p:cNvPr id="1006" name="Google Shape;1006;p13"/>
          <p:cNvGrpSpPr/>
          <p:nvPr/>
        </p:nvGrpSpPr>
        <p:grpSpPr>
          <a:xfrm>
            <a:off x="6301007" y="547148"/>
            <a:ext cx="1118640" cy="309161"/>
            <a:chOff x="442475" y="1464800"/>
            <a:chExt cx="1003175" cy="277250"/>
          </a:xfrm>
        </p:grpSpPr>
        <p:sp>
          <p:nvSpPr>
            <p:cNvPr id="1007" name="Google Shape;1007;p13"/>
            <p:cNvSpPr/>
            <p:nvPr/>
          </p:nvSpPr>
          <p:spPr>
            <a:xfrm>
              <a:off x="1306475" y="1464800"/>
              <a:ext cx="139175" cy="277250"/>
            </a:xfrm>
            <a:custGeom>
              <a:rect b="b" l="l" r="r" t="t"/>
              <a:pathLst>
                <a:path extrusionOk="0" fill="none" h="11090" w="5567">
                  <a:moveTo>
                    <a:pt x="0" y="0"/>
                  </a:moveTo>
                  <a:lnTo>
                    <a:pt x="5567" y="5566"/>
                  </a:lnTo>
                  <a:lnTo>
                    <a:pt x="0"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13"/>
            <p:cNvSpPr/>
            <p:nvPr/>
          </p:nvSpPr>
          <p:spPr>
            <a:xfrm>
              <a:off x="1162925" y="1464800"/>
              <a:ext cx="138100" cy="277250"/>
            </a:xfrm>
            <a:custGeom>
              <a:rect b="b" l="l" r="r" t="t"/>
              <a:pathLst>
                <a:path extrusionOk="0" fill="none" h="11090" w="5524">
                  <a:moveTo>
                    <a:pt x="1" y="0"/>
                  </a:moveTo>
                  <a:lnTo>
                    <a:pt x="5523" y="5566"/>
                  </a:lnTo>
                  <a:lnTo>
                    <a:pt x="1"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13"/>
            <p:cNvSpPr/>
            <p:nvPr/>
          </p:nvSpPr>
          <p:spPr>
            <a:xfrm>
              <a:off x="1018275" y="1464800"/>
              <a:ext cx="138650" cy="277250"/>
            </a:xfrm>
            <a:custGeom>
              <a:rect b="b" l="l" r="r" t="t"/>
              <a:pathLst>
                <a:path extrusionOk="0" fill="none" h="11090" w="5546">
                  <a:moveTo>
                    <a:pt x="1" y="0"/>
                  </a:moveTo>
                  <a:lnTo>
                    <a:pt x="5545" y="5566"/>
                  </a:lnTo>
                  <a:lnTo>
                    <a:pt x="1"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13"/>
            <p:cNvSpPr/>
            <p:nvPr/>
          </p:nvSpPr>
          <p:spPr>
            <a:xfrm>
              <a:off x="874200" y="1464800"/>
              <a:ext cx="139175" cy="277250"/>
            </a:xfrm>
            <a:custGeom>
              <a:rect b="b" l="l" r="r" t="t"/>
              <a:pathLst>
                <a:path extrusionOk="0" fill="none" h="11090" w="5567">
                  <a:moveTo>
                    <a:pt x="0" y="0"/>
                  </a:moveTo>
                  <a:lnTo>
                    <a:pt x="5567" y="5566"/>
                  </a:lnTo>
                  <a:lnTo>
                    <a:pt x="0"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13"/>
            <p:cNvSpPr/>
            <p:nvPr/>
          </p:nvSpPr>
          <p:spPr>
            <a:xfrm>
              <a:off x="730650" y="1464800"/>
              <a:ext cx="138100" cy="277250"/>
            </a:xfrm>
            <a:custGeom>
              <a:rect b="b" l="l" r="r" t="t"/>
              <a:pathLst>
                <a:path extrusionOk="0" fill="none" h="11090" w="5524">
                  <a:moveTo>
                    <a:pt x="1" y="0"/>
                  </a:moveTo>
                  <a:lnTo>
                    <a:pt x="5523" y="5566"/>
                  </a:lnTo>
                  <a:lnTo>
                    <a:pt x="1"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13"/>
            <p:cNvSpPr/>
            <p:nvPr/>
          </p:nvSpPr>
          <p:spPr>
            <a:xfrm>
              <a:off x="586025" y="1464800"/>
              <a:ext cx="139175" cy="277250"/>
            </a:xfrm>
            <a:custGeom>
              <a:rect b="b" l="l" r="r" t="t"/>
              <a:pathLst>
                <a:path extrusionOk="0" fill="none" h="11090" w="5567">
                  <a:moveTo>
                    <a:pt x="0" y="0"/>
                  </a:moveTo>
                  <a:lnTo>
                    <a:pt x="5566" y="5566"/>
                  </a:lnTo>
                  <a:lnTo>
                    <a:pt x="0"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13"/>
            <p:cNvSpPr/>
            <p:nvPr/>
          </p:nvSpPr>
          <p:spPr>
            <a:xfrm>
              <a:off x="442475" y="1464800"/>
              <a:ext cx="138625" cy="277250"/>
            </a:xfrm>
            <a:custGeom>
              <a:rect b="b" l="l" r="r" t="t"/>
              <a:pathLst>
                <a:path extrusionOk="0" fill="none" h="11090" w="5545">
                  <a:moveTo>
                    <a:pt x="0" y="0"/>
                  </a:moveTo>
                  <a:lnTo>
                    <a:pt x="5545" y="5566"/>
                  </a:lnTo>
                  <a:lnTo>
                    <a:pt x="0"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4" name="Google Shape;1014;p13"/>
          <p:cNvGrpSpPr/>
          <p:nvPr/>
        </p:nvGrpSpPr>
        <p:grpSpPr>
          <a:xfrm rot="5400000">
            <a:off x="679749" y="4275434"/>
            <a:ext cx="81291" cy="986668"/>
            <a:chOff x="452325" y="2475625"/>
            <a:chExt cx="72900" cy="884825"/>
          </a:xfrm>
        </p:grpSpPr>
        <p:sp>
          <p:nvSpPr>
            <p:cNvPr id="1015" name="Google Shape;1015;p13"/>
            <p:cNvSpPr/>
            <p:nvPr/>
          </p:nvSpPr>
          <p:spPr>
            <a:xfrm>
              <a:off x="452325" y="2475625"/>
              <a:ext cx="72900" cy="72350"/>
            </a:xfrm>
            <a:custGeom>
              <a:rect b="b" l="l" r="r" t="t"/>
              <a:pathLst>
                <a:path extrusionOk="0" h="2894" w="2916">
                  <a:moveTo>
                    <a:pt x="1469" y="0"/>
                  </a:moveTo>
                  <a:cubicBezTo>
                    <a:pt x="658" y="0"/>
                    <a:pt x="1" y="658"/>
                    <a:pt x="1" y="1447"/>
                  </a:cubicBezTo>
                  <a:cubicBezTo>
                    <a:pt x="1" y="2236"/>
                    <a:pt x="658" y="2893"/>
                    <a:pt x="1469" y="2893"/>
                  </a:cubicBezTo>
                  <a:cubicBezTo>
                    <a:pt x="2258" y="2893"/>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13"/>
            <p:cNvSpPr/>
            <p:nvPr/>
          </p:nvSpPr>
          <p:spPr>
            <a:xfrm>
              <a:off x="452325" y="2591225"/>
              <a:ext cx="72900" cy="72900"/>
            </a:xfrm>
            <a:custGeom>
              <a:rect b="b" l="l" r="r" t="t"/>
              <a:pathLst>
                <a:path extrusionOk="0" h="2916" w="2916">
                  <a:moveTo>
                    <a:pt x="1469" y="0"/>
                  </a:moveTo>
                  <a:cubicBezTo>
                    <a:pt x="658" y="0"/>
                    <a:pt x="1" y="658"/>
                    <a:pt x="1" y="1447"/>
                  </a:cubicBezTo>
                  <a:cubicBezTo>
                    <a:pt x="1" y="2258"/>
                    <a:pt x="658" y="2915"/>
                    <a:pt x="1469" y="2915"/>
                  </a:cubicBezTo>
                  <a:cubicBezTo>
                    <a:pt x="2258" y="2915"/>
                    <a:pt x="2915" y="2258"/>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13"/>
            <p:cNvSpPr/>
            <p:nvPr/>
          </p:nvSpPr>
          <p:spPr>
            <a:xfrm>
              <a:off x="452325" y="2707375"/>
              <a:ext cx="72900" cy="72875"/>
            </a:xfrm>
            <a:custGeom>
              <a:rect b="b" l="l" r="r" t="t"/>
              <a:pathLst>
                <a:path extrusionOk="0" h="2915" w="2916">
                  <a:moveTo>
                    <a:pt x="1469" y="0"/>
                  </a:moveTo>
                  <a:cubicBezTo>
                    <a:pt x="658" y="0"/>
                    <a:pt x="1" y="680"/>
                    <a:pt x="1" y="1469"/>
                  </a:cubicBezTo>
                  <a:cubicBezTo>
                    <a:pt x="1" y="2258"/>
                    <a:pt x="658" y="2915"/>
                    <a:pt x="1469" y="2915"/>
                  </a:cubicBezTo>
                  <a:cubicBezTo>
                    <a:pt x="2258" y="2915"/>
                    <a:pt x="2915" y="2258"/>
                    <a:pt x="2915" y="1469"/>
                  </a:cubicBezTo>
                  <a:cubicBezTo>
                    <a:pt x="2915" y="636"/>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13"/>
            <p:cNvSpPr/>
            <p:nvPr/>
          </p:nvSpPr>
          <p:spPr>
            <a:xfrm>
              <a:off x="452325" y="2823525"/>
              <a:ext cx="72900" cy="72350"/>
            </a:xfrm>
            <a:custGeom>
              <a:rect b="b" l="l" r="r" t="t"/>
              <a:pathLst>
                <a:path extrusionOk="0" h="2894" w="2916">
                  <a:moveTo>
                    <a:pt x="1469" y="0"/>
                  </a:moveTo>
                  <a:cubicBezTo>
                    <a:pt x="658" y="0"/>
                    <a:pt x="1" y="658"/>
                    <a:pt x="1" y="1447"/>
                  </a:cubicBezTo>
                  <a:cubicBezTo>
                    <a:pt x="1" y="2236"/>
                    <a:pt x="658" y="2893"/>
                    <a:pt x="1469" y="2893"/>
                  </a:cubicBezTo>
                  <a:cubicBezTo>
                    <a:pt x="2258" y="2893"/>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13"/>
            <p:cNvSpPr/>
            <p:nvPr/>
          </p:nvSpPr>
          <p:spPr>
            <a:xfrm>
              <a:off x="452325" y="2939125"/>
              <a:ext cx="72900" cy="72900"/>
            </a:xfrm>
            <a:custGeom>
              <a:rect b="b" l="l" r="r" t="t"/>
              <a:pathLst>
                <a:path extrusionOk="0" h="2916" w="2916">
                  <a:moveTo>
                    <a:pt x="1469" y="0"/>
                  </a:moveTo>
                  <a:cubicBezTo>
                    <a:pt x="658" y="0"/>
                    <a:pt x="1" y="658"/>
                    <a:pt x="1" y="1447"/>
                  </a:cubicBezTo>
                  <a:cubicBezTo>
                    <a:pt x="1" y="2258"/>
                    <a:pt x="658" y="2915"/>
                    <a:pt x="1469" y="2915"/>
                  </a:cubicBezTo>
                  <a:cubicBezTo>
                    <a:pt x="2258" y="2915"/>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13"/>
            <p:cNvSpPr/>
            <p:nvPr/>
          </p:nvSpPr>
          <p:spPr>
            <a:xfrm>
              <a:off x="452325" y="3055825"/>
              <a:ext cx="72900" cy="72350"/>
            </a:xfrm>
            <a:custGeom>
              <a:rect b="b" l="l" r="r" t="t"/>
              <a:pathLst>
                <a:path extrusionOk="0" h="2894" w="2916">
                  <a:moveTo>
                    <a:pt x="1469" y="0"/>
                  </a:moveTo>
                  <a:cubicBezTo>
                    <a:pt x="658" y="0"/>
                    <a:pt x="1" y="658"/>
                    <a:pt x="1" y="1447"/>
                  </a:cubicBezTo>
                  <a:cubicBezTo>
                    <a:pt x="1" y="2236"/>
                    <a:pt x="658" y="2893"/>
                    <a:pt x="1469" y="2893"/>
                  </a:cubicBezTo>
                  <a:cubicBezTo>
                    <a:pt x="2258" y="2893"/>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13"/>
            <p:cNvSpPr/>
            <p:nvPr/>
          </p:nvSpPr>
          <p:spPr>
            <a:xfrm>
              <a:off x="452325" y="3171425"/>
              <a:ext cx="72900" cy="72350"/>
            </a:xfrm>
            <a:custGeom>
              <a:rect b="b" l="l" r="r" t="t"/>
              <a:pathLst>
                <a:path extrusionOk="0" h="2894" w="2916">
                  <a:moveTo>
                    <a:pt x="1469" y="0"/>
                  </a:moveTo>
                  <a:cubicBezTo>
                    <a:pt x="658" y="0"/>
                    <a:pt x="1" y="658"/>
                    <a:pt x="1" y="1447"/>
                  </a:cubicBezTo>
                  <a:cubicBezTo>
                    <a:pt x="1" y="2236"/>
                    <a:pt x="658" y="2893"/>
                    <a:pt x="1469" y="2893"/>
                  </a:cubicBezTo>
                  <a:cubicBezTo>
                    <a:pt x="2258" y="2893"/>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13"/>
            <p:cNvSpPr/>
            <p:nvPr/>
          </p:nvSpPr>
          <p:spPr>
            <a:xfrm>
              <a:off x="452325" y="3287575"/>
              <a:ext cx="72900" cy="72875"/>
            </a:xfrm>
            <a:custGeom>
              <a:rect b="b" l="l" r="r" t="t"/>
              <a:pathLst>
                <a:path extrusionOk="0" h="2915" w="2916">
                  <a:moveTo>
                    <a:pt x="1469" y="0"/>
                  </a:moveTo>
                  <a:cubicBezTo>
                    <a:pt x="658" y="0"/>
                    <a:pt x="1" y="658"/>
                    <a:pt x="1" y="1447"/>
                  </a:cubicBezTo>
                  <a:cubicBezTo>
                    <a:pt x="1" y="2258"/>
                    <a:pt x="658" y="2915"/>
                    <a:pt x="1469" y="2915"/>
                  </a:cubicBezTo>
                  <a:cubicBezTo>
                    <a:pt x="2258" y="2915"/>
                    <a:pt x="2915" y="2258"/>
                    <a:pt x="2915" y="1447"/>
                  </a:cubicBezTo>
                  <a:cubicBezTo>
                    <a:pt x="2915" y="636"/>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23" name="Google Shape;1023;p13"/>
          <p:cNvGrpSpPr/>
          <p:nvPr/>
        </p:nvGrpSpPr>
        <p:grpSpPr>
          <a:xfrm>
            <a:off x="166478" y="4239976"/>
            <a:ext cx="668150" cy="465100"/>
            <a:chOff x="578100" y="3998000"/>
            <a:chExt cx="668150" cy="465100"/>
          </a:xfrm>
        </p:grpSpPr>
        <p:sp>
          <p:nvSpPr>
            <p:cNvPr id="1024" name="Google Shape;1024;p13"/>
            <p:cNvSpPr/>
            <p:nvPr/>
          </p:nvSpPr>
          <p:spPr>
            <a:xfrm>
              <a:off x="578100" y="4360350"/>
              <a:ext cx="391400" cy="30000"/>
            </a:xfrm>
            <a:custGeom>
              <a:rect b="b" l="l" r="r" t="t"/>
              <a:pathLst>
                <a:path extrusionOk="0" h="1200" w="15656">
                  <a:moveTo>
                    <a:pt x="7818" y="1"/>
                  </a:moveTo>
                  <a:cubicBezTo>
                    <a:pt x="3501" y="1"/>
                    <a:pt x="1" y="267"/>
                    <a:pt x="1" y="590"/>
                  </a:cubicBezTo>
                  <a:cubicBezTo>
                    <a:pt x="1" y="933"/>
                    <a:pt x="3501" y="1199"/>
                    <a:pt x="7818" y="1199"/>
                  </a:cubicBezTo>
                  <a:cubicBezTo>
                    <a:pt x="12155" y="1199"/>
                    <a:pt x="15655" y="933"/>
                    <a:pt x="15655" y="590"/>
                  </a:cubicBezTo>
                  <a:cubicBezTo>
                    <a:pt x="15655" y="267"/>
                    <a:pt x="12155" y="1"/>
                    <a:pt x="7818" y="1"/>
                  </a:cubicBezTo>
                  <a:close/>
                </a:path>
              </a:pathLst>
            </a:custGeom>
            <a:solidFill>
              <a:srgbClr val="D6AE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13"/>
            <p:cNvSpPr/>
            <p:nvPr/>
          </p:nvSpPr>
          <p:spPr>
            <a:xfrm>
              <a:off x="589525" y="4131625"/>
              <a:ext cx="354750" cy="243025"/>
            </a:xfrm>
            <a:custGeom>
              <a:rect b="b" l="l" r="r" t="t"/>
              <a:pathLst>
                <a:path extrusionOk="0" h="9721" w="14190">
                  <a:moveTo>
                    <a:pt x="5212" y="1"/>
                  </a:moveTo>
                  <a:cubicBezTo>
                    <a:pt x="2949" y="1"/>
                    <a:pt x="989" y="1636"/>
                    <a:pt x="647" y="3900"/>
                  </a:cubicBezTo>
                  <a:lnTo>
                    <a:pt x="267" y="6449"/>
                  </a:lnTo>
                  <a:cubicBezTo>
                    <a:pt x="0" y="8180"/>
                    <a:pt x="1332" y="9720"/>
                    <a:pt x="3063" y="9720"/>
                  </a:cubicBezTo>
                  <a:lnTo>
                    <a:pt x="11109" y="9720"/>
                  </a:lnTo>
                  <a:cubicBezTo>
                    <a:pt x="12858" y="9720"/>
                    <a:pt x="14190" y="8142"/>
                    <a:pt x="13905" y="6449"/>
                  </a:cubicBezTo>
                  <a:lnTo>
                    <a:pt x="13524" y="3900"/>
                  </a:lnTo>
                  <a:cubicBezTo>
                    <a:pt x="13163" y="1656"/>
                    <a:pt x="11242" y="1"/>
                    <a:pt x="895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13"/>
            <p:cNvSpPr/>
            <p:nvPr/>
          </p:nvSpPr>
          <p:spPr>
            <a:xfrm>
              <a:off x="601400" y="3998000"/>
              <a:ext cx="321000" cy="217350"/>
            </a:xfrm>
            <a:custGeom>
              <a:rect b="b" l="l" r="r" t="t"/>
              <a:pathLst>
                <a:path extrusionOk="0" h="8694" w="12840">
                  <a:moveTo>
                    <a:pt x="9606" y="1332"/>
                  </a:moveTo>
                  <a:cubicBezTo>
                    <a:pt x="10196" y="1332"/>
                    <a:pt x="10710" y="1618"/>
                    <a:pt x="11052" y="2112"/>
                  </a:cubicBezTo>
                  <a:cubicBezTo>
                    <a:pt x="11375" y="2607"/>
                    <a:pt x="11432" y="3196"/>
                    <a:pt x="11185" y="3748"/>
                  </a:cubicBezTo>
                  <a:lnTo>
                    <a:pt x="9740" y="7077"/>
                  </a:lnTo>
                  <a:lnTo>
                    <a:pt x="6411" y="7343"/>
                  </a:lnTo>
                  <a:lnTo>
                    <a:pt x="3082" y="7077"/>
                  </a:lnTo>
                  <a:lnTo>
                    <a:pt x="1637" y="3748"/>
                  </a:lnTo>
                  <a:cubicBezTo>
                    <a:pt x="1408" y="3196"/>
                    <a:pt x="1447" y="2607"/>
                    <a:pt x="1789" y="2112"/>
                  </a:cubicBezTo>
                  <a:cubicBezTo>
                    <a:pt x="2112" y="1618"/>
                    <a:pt x="2645" y="1332"/>
                    <a:pt x="3234" y="1332"/>
                  </a:cubicBezTo>
                  <a:close/>
                  <a:moveTo>
                    <a:pt x="3196" y="1"/>
                  </a:moveTo>
                  <a:cubicBezTo>
                    <a:pt x="2169" y="1"/>
                    <a:pt x="1218" y="495"/>
                    <a:pt x="648" y="1370"/>
                  </a:cubicBezTo>
                  <a:cubicBezTo>
                    <a:pt x="77" y="2245"/>
                    <a:pt x="1" y="3349"/>
                    <a:pt x="400" y="4300"/>
                  </a:cubicBezTo>
                  <a:lnTo>
                    <a:pt x="2188" y="8370"/>
                  </a:lnTo>
                  <a:lnTo>
                    <a:pt x="6411" y="8693"/>
                  </a:lnTo>
                  <a:lnTo>
                    <a:pt x="10634" y="8370"/>
                  </a:lnTo>
                  <a:lnTo>
                    <a:pt x="12403" y="4300"/>
                  </a:lnTo>
                  <a:cubicBezTo>
                    <a:pt x="12840" y="3330"/>
                    <a:pt x="12745" y="2245"/>
                    <a:pt x="12174" y="1370"/>
                  </a:cubicBezTo>
                  <a:cubicBezTo>
                    <a:pt x="11604" y="514"/>
                    <a:pt x="10653" y="1"/>
                    <a:pt x="9606" y="1"/>
                  </a:cubicBezTo>
                  <a:close/>
                </a:path>
              </a:pathLst>
            </a:custGeom>
            <a:solidFill>
              <a:srgbClr val="FDB0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13"/>
            <p:cNvSpPr/>
            <p:nvPr/>
          </p:nvSpPr>
          <p:spPr>
            <a:xfrm>
              <a:off x="589525" y="4130675"/>
              <a:ext cx="324325" cy="243975"/>
            </a:xfrm>
            <a:custGeom>
              <a:rect b="b" l="l" r="r" t="t"/>
              <a:pathLst>
                <a:path extrusionOk="0" h="9759" w="12973">
                  <a:moveTo>
                    <a:pt x="5212" y="1"/>
                  </a:moveTo>
                  <a:cubicBezTo>
                    <a:pt x="2949" y="1"/>
                    <a:pt x="989" y="1655"/>
                    <a:pt x="647" y="3900"/>
                  </a:cubicBezTo>
                  <a:lnTo>
                    <a:pt x="267" y="6487"/>
                  </a:lnTo>
                  <a:cubicBezTo>
                    <a:pt x="0" y="8218"/>
                    <a:pt x="1332" y="9758"/>
                    <a:pt x="3063" y="9758"/>
                  </a:cubicBezTo>
                  <a:lnTo>
                    <a:pt x="11109" y="9758"/>
                  </a:lnTo>
                  <a:cubicBezTo>
                    <a:pt x="11831" y="9758"/>
                    <a:pt x="12478" y="9492"/>
                    <a:pt x="12973" y="9036"/>
                  </a:cubicBezTo>
                  <a:lnTo>
                    <a:pt x="12973" y="9036"/>
                  </a:lnTo>
                  <a:cubicBezTo>
                    <a:pt x="12431" y="9060"/>
                    <a:pt x="11905" y="9073"/>
                    <a:pt x="11397" y="9073"/>
                  </a:cubicBezTo>
                  <a:cubicBezTo>
                    <a:pt x="6436" y="9073"/>
                    <a:pt x="3209" y="7886"/>
                    <a:pt x="3519" y="5384"/>
                  </a:cubicBezTo>
                  <a:cubicBezTo>
                    <a:pt x="3805" y="2987"/>
                    <a:pt x="5041" y="952"/>
                    <a:pt x="5726" y="1"/>
                  </a:cubicBezTo>
                  <a:close/>
                </a:path>
              </a:pathLst>
            </a:custGeom>
            <a:solidFill>
              <a:srgbClr val="D386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13"/>
            <p:cNvSpPr/>
            <p:nvPr/>
          </p:nvSpPr>
          <p:spPr>
            <a:xfrm>
              <a:off x="623275" y="4010375"/>
              <a:ext cx="261100" cy="161700"/>
            </a:xfrm>
            <a:custGeom>
              <a:rect b="b" l="l" r="r" t="t"/>
              <a:pathLst>
                <a:path extrusionOk="0" h="6468" w="10444">
                  <a:moveTo>
                    <a:pt x="2398" y="0"/>
                  </a:moveTo>
                  <a:cubicBezTo>
                    <a:pt x="1237" y="134"/>
                    <a:pt x="648" y="761"/>
                    <a:pt x="343" y="1427"/>
                  </a:cubicBezTo>
                  <a:cubicBezTo>
                    <a:pt x="1" y="2169"/>
                    <a:pt x="1" y="2987"/>
                    <a:pt x="305" y="3748"/>
                  </a:cubicBezTo>
                  <a:lnTo>
                    <a:pt x="1446" y="6467"/>
                  </a:lnTo>
                  <a:cubicBezTo>
                    <a:pt x="1694" y="6467"/>
                    <a:pt x="1903" y="6467"/>
                    <a:pt x="2169" y="6448"/>
                  </a:cubicBezTo>
                  <a:lnTo>
                    <a:pt x="762" y="3253"/>
                  </a:lnTo>
                  <a:cubicBezTo>
                    <a:pt x="533" y="2701"/>
                    <a:pt x="572" y="2093"/>
                    <a:pt x="933" y="1598"/>
                  </a:cubicBezTo>
                  <a:cubicBezTo>
                    <a:pt x="1256" y="1123"/>
                    <a:pt x="1808" y="856"/>
                    <a:pt x="2378" y="856"/>
                  </a:cubicBezTo>
                  <a:lnTo>
                    <a:pt x="8674" y="856"/>
                  </a:lnTo>
                  <a:cubicBezTo>
                    <a:pt x="9245" y="856"/>
                    <a:pt x="9797" y="1123"/>
                    <a:pt x="10139" y="1560"/>
                  </a:cubicBezTo>
                  <a:cubicBezTo>
                    <a:pt x="10291" y="1788"/>
                    <a:pt x="10386" y="2036"/>
                    <a:pt x="10443" y="2283"/>
                  </a:cubicBezTo>
                  <a:cubicBezTo>
                    <a:pt x="10443" y="1655"/>
                    <a:pt x="10139" y="1180"/>
                    <a:pt x="9721" y="837"/>
                  </a:cubicBezTo>
                  <a:cubicBezTo>
                    <a:pt x="9131" y="286"/>
                    <a:pt x="8313" y="0"/>
                    <a:pt x="7514" y="0"/>
                  </a:cubicBezTo>
                  <a:close/>
                </a:path>
              </a:pathLst>
            </a:custGeom>
            <a:solidFill>
              <a:srgbClr val="D386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13"/>
            <p:cNvSpPr/>
            <p:nvPr/>
          </p:nvSpPr>
          <p:spPr>
            <a:xfrm>
              <a:off x="798750" y="4163375"/>
              <a:ext cx="105600" cy="97625"/>
            </a:xfrm>
            <a:custGeom>
              <a:rect b="b" l="l" r="r" t="t"/>
              <a:pathLst>
                <a:path extrusionOk="0" h="3905" w="4224">
                  <a:moveTo>
                    <a:pt x="1293" y="1"/>
                  </a:moveTo>
                  <a:cubicBezTo>
                    <a:pt x="1018" y="1"/>
                    <a:pt x="773" y="81"/>
                    <a:pt x="590" y="252"/>
                  </a:cubicBezTo>
                  <a:cubicBezTo>
                    <a:pt x="1" y="766"/>
                    <a:pt x="191" y="1983"/>
                    <a:pt x="1047" y="2915"/>
                  </a:cubicBezTo>
                  <a:cubicBezTo>
                    <a:pt x="1612" y="3557"/>
                    <a:pt x="2324" y="3905"/>
                    <a:pt x="2908" y="3905"/>
                  </a:cubicBezTo>
                  <a:cubicBezTo>
                    <a:pt x="3190" y="3905"/>
                    <a:pt x="3442" y="3824"/>
                    <a:pt x="3634" y="3657"/>
                  </a:cubicBezTo>
                  <a:cubicBezTo>
                    <a:pt x="4223" y="3125"/>
                    <a:pt x="4033" y="1907"/>
                    <a:pt x="3177" y="994"/>
                  </a:cubicBezTo>
                  <a:cubicBezTo>
                    <a:pt x="2596" y="361"/>
                    <a:pt x="1875" y="1"/>
                    <a:pt x="129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13"/>
            <p:cNvSpPr/>
            <p:nvPr/>
          </p:nvSpPr>
          <p:spPr>
            <a:xfrm>
              <a:off x="854875" y="4433575"/>
              <a:ext cx="391375" cy="29525"/>
            </a:xfrm>
            <a:custGeom>
              <a:rect b="b" l="l" r="r" t="t"/>
              <a:pathLst>
                <a:path extrusionOk="0" h="1181" w="15655">
                  <a:moveTo>
                    <a:pt x="7837" y="1"/>
                  </a:moveTo>
                  <a:cubicBezTo>
                    <a:pt x="3500" y="1"/>
                    <a:pt x="0" y="267"/>
                    <a:pt x="0" y="591"/>
                  </a:cubicBezTo>
                  <a:cubicBezTo>
                    <a:pt x="0" y="933"/>
                    <a:pt x="3500" y="1180"/>
                    <a:pt x="7837" y="1180"/>
                  </a:cubicBezTo>
                  <a:cubicBezTo>
                    <a:pt x="12154" y="1180"/>
                    <a:pt x="15654" y="933"/>
                    <a:pt x="15654" y="591"/>
                  </a:cubicBezTo>
                  <a:cubicBezTo>
                    <a:pt x="15654" y="248"/>
                    <a:pt x="12154" y="1"/>
                    <a:pt x="7837" y="1"/>
                  </a:cubicBezTo>
                  <a:close/>
                </a:path>
              </a:pathLst>
            </a:custGeom>
            <a:solidFill>
              <a:srgbClr val="D6AE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13"/>
            <p:cNvSpPr/>
            <p:nvPr/>
          </p:nvSpPr>
          <p:spPr>
            <a:xfrm>
              <a:off x="872925" y="4204850"/>
              <a:ext cx="354775" cy="243500"/>
            </a:xfrm>
            <a:custGeom>
              <a:rect b="b" l="l" r="r" t="t"/>
              <a:pathLst>
                <a:path extrusionOk="0" h="9740" w="14191">
                  <a:moveTo>
                    <a:pt x="5232" y="1"/>
                  </a:moveTo>
                  <a:cubicBezTo>
                    <a:pt x="2968" y="1"/>
                    <a:pt x="1028" y="1637"/>
                    <a:pt x="667" y="3900"/>
                  </a:cubicBezTo>
                  <a:lnTo>
                    <a:pt x="267" y="6468"/>
                  </a:lnTo>
                  <a:cubicBezTo>
                    <a:pt x="1" y="8199"/>
                    <a:pt x="1332" y="9740"/>
                    <a:pt x="3063" y="9740"/>
                  </a:cubicBezTo>
                  <a:lnTo>
                    <a:pt x="11109" y="9740"/>
                  </a:lnTo>
                  <a:cubicBezTo>
                    <a:pt x="12859" y="9740"/>
                    <a:pt x="14190" y="8161"/>
                    <a:pt x="13905" y="6468"/>
                  </a:cubicBezTo>
                  <a:lnTo>
                    <a:pt x="13563" y="3900"/>
                  </a:lnTo>
                  <a:cubicBezTo>
                    <a:pt x="13201" y="1656"/>
                    <a:pt x="11280" y="1"/>
                    <a:pt x="8998" y="1"/>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13"/>
            <p:cNvSpPr/>
            <p:nvPr/>
          </p:nvSpPr>
          <p:spPr>
            <a:xfrm>
              <a:off x="885300" y="4071250"/>
              <a:ext cx="320525" cy="217325"/>
            </a:xfrm>
            <a:custGeom>
              <a:rect b="b" l="l" r="r" t="t"/>
              <a:pathLst>
                <a:path extrusionOk="0" h="8693" w="12821">
                  <a:moveTo>
                    <a:pt x="9606" y="1351"/>
                  </a:moveTo>
                  <a:cubicBezTo>
                    <a:pt x="10177" y="1351"/>
                    <a:pt x="10709" y="1636"/>
                    <a:pt x="11032" y="2130"/>
                  </a:cubicBezTo>
                  <a:cubicBezTo>
                    <a:pt x="11375" y="2606"/>
                    <a:pt x="11413" y="3196"/>
                    <a:pt x="11185" y="3747"/>
                  </a:cubicBezTo>
                  <a:lnTo>
                    <a:pt x="9739" y="7076"/>
                  </a:lnTo>
                  <a:lnTo>
                    <a:pt x="6429" y="7342"/>
                  </a:lnTo>
                  <a:lnTo>
                    <a:pt x="3120" y="7076"/>
                  </a:lnTo>
                  <a:lnTo>
                    <a:pt x="1674" y="3747"/>
                  </a:lnTo>
                  <a:cubicBezTo>
                    <a:pt x="1427" y="3215"/>
                    <a:pt x="1484" y="2625"/>
                    <a:pt x="1807" y="2130"/>
                  </a:cubicBezTo>
                  <a:cubicBezTo>
                    <a:pt x="2131" y="1636"/>
                    <a:pt x="2644" y="1351"/>
                    <a:pt x="3234" y="1351"/>
                  </a:cubicBezTo>
                  <a:close/>
                  <a:moveTo>
                    <a:pt x="3215" y="0"/>
                  </a:moveTo>
                  <a:cubicBezTo>
                    <a:pt x="2169" y="0"/>
                    <a:pt x="1218" y="514"/>
                    <a:pt x="647" y="1389"/>
                  </a:cubicBezTo>
                  <a:cubicBezTo>
                    <a:pt x="76" y="2245"/>
                    <a:pt x="0" y="3329"/>
                    <a:pt x="419" y="4280"/>
                  </a:cubicBezTo>
                  <a:lnTo>
                    <a:pt x="2188" y="8350"/>
                  </a:lnTo>
                  <a:lnTo>
                    <a:pt x="6429" y="8693"/>
                  </a:lnTo>
                  <a:lnTo>
                    <a:pt x="10614" y="8350"/>
                  </a:lnTo>
                  <a:lnTo>
                    <a:pt x="12402" y="4280"/>
                  </a:lnTo>
                  <a:cubicBezTo>
                    <a:pt x="12820" y="3329"/>
                    <a:pt x="12725" y="2264"/>
                    <a:pt x="12155" y="1389"/>
                  </a:cubicBezTo>
                  <a:cubicBezTo>
                    <a:pt x="11584" y="533"/>
                    <a:pt x="10633" y="0"/>
                    <a:pt x="9587"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13"/>
            <p:cNvSpPr/>
            <p:nvPr/>
          </p:nvSpPr>
          <p:spPr>
            <a:xfrm>
              <a:off x="872925" y="4203900"/>
              <a:ext cx="324825" cy="243975"/>
            </a:xfrm>
            <a:custGeom>
              <a:rect b="b" l="l" r="r" t="t"/>
              <a:pathLst>
                <a:path extrusionOk="0" h="9759" w="12993">
                  <a:moveTo>
                    <a:pt x="5232" y="1"/>
                  </a:moveTo>
                  <a:cubicBezTo>
                    <a:pt x="2968" y="1"/>
                    <a:pt x="1028" y="1656"/>
                    <a:pt x="667" y="3900"/>
                  </a:cubicBezTo>
                  <a:lnTo>
                    <a:pt x="267" y="6468"/>
                  </a:lnTo>
                  <a:cubicBezTo>
                    <a:pt x="1" y="8199"/>
                    <a:pt x="1332" y="9759"/>
                    <a:pt x="3063" y="9759"/>
                  </a:cubicBezTo>
                  <a:lnTo>
                    <a:pt x="11109" y="9759"/>
                  </a:lnTo>
                  <a:cubicBezTo>
                    <a:pt x="11851" y="9759"/>
                    <a:pt x="12478" y="9492"/>
                    <a:pt x="12992" y="9036"/>
                  </a:cubicBezTo>
                  <a:lnTo>
                    <a:pt x="12992" y="9036"/>
                  </a:lnTo>
                  <a:cubicBezTo>
                    <a:pt x="12450" y="9060"/>
                    <a:pt x="11925" y="9073"/>
                    <a:pt x="11418" y="9073"/>
                  </a:cubicBezTo>
                  <a:cubicBezTo>
                    <a:pt x="6462" y="9073"/>
                    <a:pt x="3263" y="7886"/>
                    <a:pt x="3539" y="5384"/>
                  </a:cubicBezTo>
                  <a:cubicBezTo>
                    <a:pt x="3824" y="2987"/>
                    <a:pt x="5060" y="952"/>
                    <a:pt x="5764" y="1"/>
                  </a:cubicBezTo>
                  <a:close/>
                </a:path>
              </a:pathLst>
            </a:custGeom>
            <a:solidFill>
              <a:srgbClr val="0C3C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13"/>
            <p:cNvSpPr/>
            <p:nvPr/>
          </p:nvSpPr>
          <p:spPr>
            <a:xfrm>
              <a:off x="908600" y="4084075"/>
              <a:ext cx="260600" cy="161700"/>
            </a:xfrm>
            <a:custGeom>
              <a:rect b="b" l="l" r="r" t="t"/>
              <a:pathLst>
                <a:path extrusionOk="0" h="6468" w="10424">
                  <a:moveTo>
                    <a:pt x="2378" y="1"/>
                  </a:moveTo>
                  <a:cubicBezTo>
                    <a:pt x="1218" y="134"/>
                    <a:pt x="609" y="761"/>
                    <a:pt x="324" y="1427"/>
                  </a:cubicBezTo>
                  <a:cubicBezTo>
                    <a:pt x="0" y="2169"/>
                    <a:pt x="0" y="2987"/>
                    <a:pt x="305" y="3748"/>
                  </a:cubicBezTo>
                  <a:lnTo>
                    <a:pt x="1446" y="6468"/>
                  </a:lnTo>
                  <a:cubicBezTo>
                    <a:pt x="1636" y="6449"/>
                    <a:pt x="1883" y="6449"/>
                    <a:pt x="2112" y="6411"/>
                  </a:cubicBezTo>
                  <a:lnTo>
                    <a:pt x="742" y="3253"/>
                  </a:lnTo>
                  <a:cubicBezTo>
                    <a:pt x="495" y="2702"/>
                    <a:pt x="552" y="2093"/>
                    <a:pt x="913" y="1598"/>
                  </a:cubicBezTo>
                  <a:cubicBezTo>
                    <a:pt x="1237" y="1123"/>
                    <a:pt x="1788" y="857"/>
                    <a:pt x="2359" y="857"/>
                  </a:cubicBezTo>
                  <a:lnTo>
                    <a:pt x="8655" y="857"/>
                  </a:lnTo>
                  <a:cubicBezTo>
                    <a:pt x="9225" y="857"/>
                    <a:pt x="9777" y="1123"/>
                    <a:pt x="10100" y="1560"/>
                  </a:cubicBezTo>
                  <a:cubicBezTo>
                    <a:pt x="10272" y="1789"/>
                    <a:pt x="10367" y="2036"/>
                    <a:pt x="10424" y="2283"/>
                  </a:cubicBezTo>
                  <a:cubicBezTo>
                    <a:pt x="10424" y="1655"/>
                    <a:pt x="10100" y="1180"/>
                    <a:pt x="9701" y="838"/>
                  </a:cubicBezTo>
                  <a:cubicBezTo>
                    <a:pt x="9111" y="286"/>
                    <a:pt x="8293" y="1"/>
                    <a:pt x="7495" y="1"/>
                  </a:cubicBezTo>
                  <a:close/>
                </a:path>
              </a:pathLst>
            </a:custGeom>
            <a:solidFill>
              <a:srgbClr val="0C3C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13"/>
            <p:cNvSpPr/>
            <p:nvPr/>
          </p:nvSpPr>
          <p:spPr>
            <a:xfrm>
              <a:off x="1082650" y="4236500"/>
              <a:ext cx="106050" cy="97575"/>
            </a:xfrm>
            <a:custGeom>
              <a:rect b="b" l="l" r="r" t="t"/>
              <a:pathLst>
                <a:path extrusionOk="0" h="3903" w="4242">
                  <a:moveTo>
                    <a:pt x="1338" y="0"/>
                  </a:moveTo>
                  <a:cubicBezTo>
                    <a:pt x="1055" y="0"/>
                    <a:pt x="801" y="83"/>
                    <a:pt x="609" y="257"/>
                  </a:cubicBezTo>
                  <a:cubicBezTo>
                    <a:pt x="0" y="770"/>
                    <a:pt x="190" y="1987"/>
                    <a:pt x="1046" y="2919"/>
                  </a:cubicBezTo>
                  <a:cubicBezTo>
                    <a:pt x="1606" y="3556"/>
                    <a:pt x="2312" y="3903"/>
                    <a:pt x="2899" y="3903"/>
                  </a:cubicBezTo>
                  <a:cubicBezTo>
                    <a:pt x="3189" y="3903"/>
                    <a:pt x="3451" y="3818"/>
                    <a:pt x="3652" y="3642"/>
                  </a:cubicBezTo>
                  <a:cubicBezTo>
                    <a:pt x="4242" y="3129"/>
                    <a:pt x="4051" y="1911"/>
                    <a:pt x="3196" y="979"/>
                  </a:cubicBezTo>
                  <a:cubicBezTo>
                    <a:pt x="2632" y="352"/>
                    <a:pt x="1922" y="0"/>
                    <a:pt x="133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6" name="Google Shape;1036;p13"/>
          <p:cNvGrpSpPr/>
          <p:nvPr/>
        </p:nvGrpSpPr>
        <p:grpSpPr>
          <a:xfrm>
            <a:off x="7671202" y="2228846"/>
            <a:ext cx="721875" cy="316725"/>
            <a:chOff x="3814500" y="4062200"/>
            <a:chExt cx="721875" cy="316725"/>
          </a:xfrm>
        </p:grpSpPr>
        <p:sp>
          <p:nvSpPr>
            <p:cNvPr id="1037" name="Google Shape;1037;p13"/>
            <p:cNvSpPr/>
            <p:nvPr/>
          </p:nvSpPr>
          <p:spPr>
            <a:xfrm>
              <a:off x="3814500" y="4319450"/>
              <a:ext cx="721875" cy="59475"/>
            </a:xfrm>
            <a:custGeom>
              <a:rect b="b" l="l" r="r" t="t"/>
              <a:pathLst>
                <a:path extrusionOk="0" h="2379" w="28875">
                  <a:moveTo>
                    <a:pt x="14851" y="0"/>
                  </a:moveTo>
                  <a:cubicBezTo>
                    <a:pt x="14714" y="0"/>
                    <a:pt x="14576" y="1"/>
                    <a:pt x="14438" y="1"/>
                  </a:cubicBezTo>
                  <a:cubicBezTo>
                    <a:pt x="6468" y="1"/>
                    <a:pt x="1" y="514"/>
                    <a:pt x="1" y="1180"/>
                  </a:cubicBezTo>
                  <a:cubicBezTo>
                    <a:pt x="1" y="1827"/>
                    <a:pt x="6468" y="2379"/>
                    <a:pt x="14438" y="2379"/>
                  </a:cubicBezTo>
                  <a:cubicBezTo>
                    <a:pt x="22407" y="2379"/>
                    <a:pt x="28874" y="1846"/>
                    <a:pt x="28874" y="1180"/>
                  </a:cubicBezTo>
                  <a:cubicBezTo>
                    <a:pt x="28874" y="526"/>
                    <a:pt x="22630" y="0"/>
                    <a:pt x="14851" y="0"/>
                  </a:cubicBezTo>
                  <a:close/>
                </a:path>
              </a:pathLst>
            </a:custGeom>
            <a:solidFill>
              <a:srgbClr val="D6AE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13"/>
            <p:cNvSpPr/>
            <p:nvPr/>
          </p:nvSpPr>
          <p:spPr>
            <a:xfrm>
              <a:off x="4244375" y="4062200"/>
              <a:ext cx="239700" cy="300550"/>
            </a:xfrm>
            <a:custGeom>
              <a:rect b="b" l="l" r="r" t="t"/>
              <a:pathLst>
                <a:path extrusionOk="0" h="12022" w="9588">
                  <a:moveTo>
                    <a:pt x="2492" y="1"/>
                  </a:moveTo>
                  <a:lnTo>
                    <a:pt x="2492" y="723"/>
                  </a:lnTo>
                  <a:cubicBezTo>
                    <a:pt x="1009" y="1751"/>
                    <a:pt x="1" y="3729"/>
                    <a:pt x="1" y="6011"/>
                  </a:cubicBezTo>
                  <a:cubicBezTo>
                    <a:pt x="1" y="8294"/>
                    <a:pt x="1028" y="10272"/>
                    <a:pt x="2492" y="11280"/>
                  </a:cubicBezTo>
                  <a:lnTo>
                    <a:pt x="2492" y="12022"/>
                  </a:lnTo>
                  <a:lnTo>
                    <a:pt x="4775" y="12022"/>
                  </a:lnTo>
                  <a:cubicBezTo>
                    <a:pt x="7419" y="12022"/>
                    <a:pt x="9587" y="9340"/>
                    <a:pt x="9587" y="6011"/>
                  </a:cubicBezTo>
                  <a:cubicBezTo>
                    <a:pt x="9587" y="2683"/>
                    <a:pt x="7438" y="1"/>
                    <a:pt x="4775" y="1"/>
                  </a:cubicBezTo>
                  <a:close/>
                </a:path>
              </a:pathLst>
            </a:custGeom>
            <a:solidFill>
              <a:srgbClr val="97BD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13"/>
            <p:cNvSpPr/>
            <p:nvPr/>
          </p:nvSpPr>
          <p:spPr>
            <a:xfrm>
              <a:off x="4186850" y="4062200"/>
              <a:ext cx="240150" cy="300550"/>
            </a:xfrm>
            <a:custGeom>
              <a:rect b="b" l="l" r="r" t="t"/>
              <a:pathLst>
                <a:path extrusionOk="0" h="12022" w="9606">
                  <a:moveTo>
                    <a:pt x="4793" y="1"/>
                  </a:moveTo>
                  <a:cubicBezTo>
                    <a:pt x="2149" y="1"/>
                    <a:pt x="0" y="2683"/>
                    <a:pt x="0" y="6011"/>
                  </a:cubicBezTo>
                  <a:cubicBezTo>
                    <a:pt x="0" y="9321"/>
                    <a:pt x="2149" y="12022"/>
                    <a:pt x="4793" y="12022"/>
                  </a:cubicBezTo>
                  <a:cubicBezTo>
                    <a:pt x="7456" y="12022"/>
                    <a:pt x="9606" y="9321"/>
                    <a:pt x="9606" y="6011"/>
                  </a:cubicBezTo>
                  <a:cubicBezTo>
                    <a:pt x="9606" y="2683"/>
                    <a:pt x="7456" y="1"/>
                    <a:pt x="4793" y="1"/>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13"/>
            <p:cNvSpPr/>
            <p:nvPr/>
          </p:nvSpPr>
          <p:spPr>
            <a:xfrm>
              <a:off x="4230100" y="4105950"/>
              <a:ext cx="153150" cy="212575"/>
            </a:xfrm>
            <a:custGeom>
              <a:rect b="b" l="l" r="r" t="t"/>
              <a:pathLst>
                <a:path extrusionOk="0" h="8503" w="6126">
                  <a:moveTo>
                    <a:pt x="3063" y="1"/>
                  </a:moveTo>
                  <a:cubicBezTo>
                    <a:pt x="1370" y="1"/>
                    <a:pt x="1" y="1903"/>
                    <a:pt x="1" y="4261"/>
                  </a:cubicBezTo>
                  <a:cubicBezTo>
                    <a:pt x="1" y="6601"/>
                    <a:pt x="1370" y="8503"/>
                    <a:pt x="3063" y="8503"/>
                  </a:cubicBezTo>
                  <a:cubicBezTo>
                    <a:pt x="4756" y="8503"/>
                    <a:pt x="6126" y="6601"/>
                    <a:pt x="6126" y="4261"/>
                  </a:cubicBezTo>
                  <a:cubicBezTo>
                    <a:pt x="6126" y="1903"/>
                    <a:pt x="4756" y="1"/>
                    <a:pt x="3063" y="1"/>
                  </a:cubicBezTo>
                  <a:close/>
                </a:path>
              </a:pathLst>
            </a:custGeom>
            <a:solidFill>
              <a:srgbClr val="97BD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13"/>
            <p:cNvSpPr/>
            <p:nvPr/>
          </p:nvSpPr>
          <p:spPr>
            <a:xfrm>
              <a:off x="4249125" y="4132100"/>
              <a:ext cx="115100" cy="160750"/>
            </a:xfrm>
            <a:custGeom>
              <a:rect b="b" l="l" r="r" t="t"/>
              <a:pathLst>
                <a:path extrusionOk="0" fill="none" h="6430" w="4604">
                  <a:moveTo>
                    <a:pt x="4604" y="3215"/>
                  </a:moveTo>
                  <a:cubicBezTo>
                    <a:pt x="4604" y="4984"/>
                    <a:pt x="3577" y="6430"/>
                    <a:pt x="2302" y="6430"/>
                  </a:cubicBezTo>
                  <a:cubicBezTo>
                    <a:pt x="1028" y="6430"/>
                    <a:pt x="1" y="4984"/>
                    <a:pt x="1" y="3215"/>
                  </a:cubicBezTo>
                  <a:cubicBezTo>
                    <a:pt x="1" y="1446"/>
                    <a:pt x="1028" y="1"/>
                    <a:pt x="2302" y="1"/>
                  </a:cubicBezTo>
                  <a:cubicBezTo>
                    <a:pt x="3577" y="1"/>
                    <a:pt x="4604" y="1446"/>
                    <a:pt x="4604" y="3215"/>
                  </a:cubicBezTo>
                  <a:close/>
                </a:path>
              </a:pathLst>
            </a:custGeom>
            <a:noFill/>
            <a:ln cap="flat" cmpd="sng" w="9525">
              <a:solidFill>
                <a:srgbClr val="FFFFFF"/>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13"/>
            <p:cNvSpPr/>
            <p:nvPr/>
          </p:nvSpPr>
          <p:spPr>
            <a:xfrm>
              <a:off x="4133100" y="4185850"/>
              <a:ext cx="199750" cy="50900"/>
            </a:xfrm>
            <a:custGeom>
              <a:rect b="b" l="l" r="r" t="t"/>
              <a:pathLst>
                <a:path extrusionOk="0" h="2036" w="7990">
                  <a:moveTo>
                    <a:pt x="1028" y="0"/>
                  </a:moveTo>
                  <a:cubicBezTo>
                    <a:pt x="457" y="0"/>
                    <a:pt x="1" y="438"/>
                    <a:pt x="1" y="1008"/>
                  </a:cubicBezTo>
                  <a:cubicBezTo>
                    <a:pt x="1" y="1579"/>
                    <a:pt x="457" y="2035"/>
                    <a:pt x="1028" y="2035"/>
                  </a:cubicBezTo>
                  <a:lnTo>
                    <a:pt x="6981" y="2035"/>
                  </a:lnTo>
                  <a:cubicBezTo>
                    <a:pt x="7552" y="2035"/>
                    <a:pt x="7989" y="1579"/>
                    <a:pt x="7989" y="1008"/>
                  </a:cubicBezTo>
                  <a:cubicBezTo>
                    <a:pt x="7989" y="438"/>
                    <a:pt x="7552" y="0"/>
                    <a:pt x="6981" y="0"/>
                  </a:cubicBezTo>
                  <a:close/>
                </a:path>
              </a:pathLst>
            </a:custGeom>
            <a:solidFill>
              <a:srgbClr val="FDB0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13"/>
            <p:cNvSpPr/>
            <p:nvPr/>
          </p:nvSpPr>
          <p:spPr>
            <a:xfrm>
              <a:off x="3926250" y="4062200"/>
              <a:ext cx="239700" cy="300550"/>
            </a:xfrm>
            <a:custGeom>
              <a:rect b="b" l="l" r="r" t="t"/>
              <a:pathLst>
                <a:path extrusionOk="0" h="12022" w="9588">
                  <a:moveTo>
                    <a:pt x="2511" y="1"/>
                  </a:moveTo>
                  <a:lnTo>
                    <a:pt x="2511" y="723"/>
                  </a:lnTo>
                  <a:cubicBezTo>
                    <a:pt x="1009" y="1751"/>
                    <a:pt x="1" y="3729"/>
                    <a:pt x="1" y="6011"/>
                  </a:cubicBezTo>
                  <a:cubicBezTo>
                    <a:pt x="1" y="8294"/>
                    <a:pt x="1028" y="10272"/>
                    <a:pt x="2511" y="11280"/>
                  </a:cubicBezTo>
                  <a:lnTo>
                    <a:pt x="2511" y="12022"/>
                  </a:lnTo>
                  <a:lnTo>
                    <a:pt x="4794" y="12022"/>
                  </a:lnTo>
                  <a:cubicBezTo>
                    <a:pt x="7419" y="12022"/>
                    <a:pt x="9587" y="9340"/>
                    <a:pt x="9587" y="6011"/>
                  </a:cubicBezTo>
                  <a:cubicBezTo>
                    <a:pt x="9587" y="2683"/>
                    <a:pt x="7419" y="1"/>
                    <a:pt x="4794" y="1"/>
                  </a:cubicBezTo>
                  <a:close/>
                </a:path>
              </a:pathLst>
            </a:custGeom>
            <a:solidFill>
              <a:srgbClr val="97BD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13"/>
            <p:cNvSpPr/>
            <p:nvPr/>
          </p:nvSpPr>
          <p:spPr>
            <a:xfrm>
              <a:off x="3868725" y="4062200"/>
              <a:ext cx="240150" cy="300550"/>
            </a:xfrm>
            <a:custGeom>
              <a:rect b="b" l="l" r="r" t="t"/>
              <a:pathLst>
                <a:path extrusionOk="0" h="12022" w="9606">
                  <a:moveTo>
                    <a:pt x="4812" y="1"/>
                  </a:moveTo>
                  <a:cubicBezTo>
                    <a:pt x="2149" y="1"/>
                    <a:pt x="0" y="2683"/>
                    <a:pt x="0" y="6011"/>
                  </a:cubicBezTo>
                  <a:cubicBezTo>
                    <a:pt x="0" y="9321"/>
                    <a:pt x="2149" y="12022"/>
                    <a:pt x="4812" y="12022"/>
                  </a:cubicBezTo>
                  <a:cubicBezTo>
                    <a:pt x="7456" y="12022"/>
                    <a:pt x="9606" y="9321"/>
                    <a:pt x="9606" y="6011"/>
                  </a:cubicBezTo>
                  <a:cubicBezTo>
                    <a:pt x="9606" y="2683"/>
                    <a:pt x="7456" y="1"/>
                    <a:pt x="4812" y="1"/>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13"/>
            <p:cNvSpPr/>
            <p:nvPr/>
          </p:nvSpPr>
          <p:spPr>
            <a:xfrm>
              <a:off x="3911975" y="4105950"/>
              <a:ext cx="153625" cy="212575"/>
            </a:xfrm>
            <a:custGeom>
              <a:rect b="b" l="l" r="r" t="t"/>
              <a:pathLst>
                <a:path extrusionOk="0" h="8503" w="6145">
                  <a:moveTo>
                    <a:pt x="3082" y="1"/>
                  </a:moveTo>
                  <a:cubicBezTo>
                    <a:pt x="1370" y="1"/>
                    <a:pt x="1" y="1903"/>
                    <a:pt x="1" y="4261"/>
                  </a:cubicBezTo>
                  <a:cubicBezTo>
                    <a:pt x="1" y="6601"/>
                    <a:pt x="1370" y="8503"/>
                    <a:pt x="3082" y="8503"/>
                  </a:cubicBezTo>
                  <a:cubicBezTo>
                    <a:pt x="4775" y="8503"/>
                    <a:pt x="6145" y="6601"/>
                    <a:pt x="6145" y="4261"/>
                  </a:cubicBezTo>
                  <a:cubicBezTo>
                    <a:pt x="6145" y="1903"/>
                    <a:pt x="4775" y="1"/>
                    <a:pt x="3082" y="1"/>
                  </a:cubicBezTo>
                  <a:close/>
                </a:path>
              </a:pathLst>
            </a:custGeom>
            <a:solidFill>
              <a:srgbClr val="97BD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13"/>
            <p:cNvSpPr/>
            <p:nvPr/>
          </p:nvSpPr>
          <p:spPr>
            <a:xfrm>
              <a:off x="3925775" y="4132100"/>
              <a:ext cx="115100" cy="160750"/>
            </a:xfrm>
            <a:custGeom>
              <a:rect b="b" l="l" r="r" t="t"/>
              <a:pathLst>
                <a:path extrusionOk="0" fill="none" h="6430" w="4604">
                  <a:moveTo>
                    <a:pt x="4604" y="3215"/>
                  </a:moveTo>
                  <a:cubicBezTo>
                    <a:pt x="4604" y="4984"/>
                    <a:pt x="3576" y="6430"/>
                    <a:pt x="2302" y="6430"/>
                  </a:cubicBezTo>
                  <a:cubicBezTo>
                    <a:pt x="1028" y="6430"/>
                    <a:pt x="1" y="4984"/>
                    <a:pt x="1" y="3215"/>
                  </a:cubicBezTo>
                  <a:cubicBezTo>
                    <a:pt x="1" y="1446"/>
                    <a:pt x="1028" y="1"/>
                    <a:pt x="2302" y="1"/>
                  </a:cubicBezTo>
                  <a:cubicBezTo>
                    <a:pt x="3576" y="1"/>
                    <a:pt x="4604" y="1446"/>
                    <a:pt x="4604" y="3215"/>
                  </a:cubicBezTo>
                  <a:close/>
                </a:path>
              </a:pathLst>
            </a:custGeom>
            <a:noFill/>
            <a:ln cap="flat" cmpd="sng" w="9525">
              <a:solidFill>
                <a:srgbClr val="FFFFFF"/>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13"/>
            <p:cNvSpPr/>
            <p:nvPr/>
          </p:nvSpPr>
          <p:spPr>
            <a:xfrm>
              <a:off x="3902000" y="4185850"/>
              <a:ext cx="106075" cy="50900"/>
            </a:xfrm>
            <a:custGeom>
              <a:rect b="b" l="l" r="r" t="t"/>
              <a:pathLst>
                <a:path extrusionOk="0" h="2036" w="4243">
                  <a:moveTo>
                    <a:pt x="1028" y="0"/>
                  </a:moveTo>
                  <a:cubicBezTo>
                    <a:pt x="457" y="0"/>
                    <a:pt x="1" y="438"/>
                    <a:pt x="1" y="1008"/>
                  </a:cubicBezTo>
                  <a:cubicBezTo>
                    <a:pt x="1" y="1579"/>
                    <a:pt x="457" y="2035"/>
                    <a:pt x="1028" y="2035"/>
                  </a:cubicBezTo>
                  <a:lnTo>
                    <a:pt x="3215" y="2035"/>
                  </a:lnTo>
                  <a:cubicBezTo>
                    <a:pt x="3786" y="2035"/>
                    <a:pt x="4242" y="1579"/>
                    <a:pt x="4242" y="1008"/>
                  </a:cubicBezTo>
                  <a:cubicBezTo>
                    <a:pt x="4242" y="438"/>
                    <a:pt x="3786" y="0"/>
                    <a:pt x="3215" y="0"/>
                  </a:cubicBezTo>
                  <a:close/>
                </a:path>
              </a:pathLst>
            </a:custGeom>
            <a:solidFill>
              <a:srgbClr val="FDB0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048" name="Google Shape;1048;p13"/>
          <p:cNvPicPr preferRelativeResize="0"/>
          <p:nvPr/>
        </p:nvPicPr>
        <p:blipFill rotWithShape="1">
          <a:blip r:embed="rId3">
            <a:alphaModFix/>
          </a:blip>
          <a:srcRect b="0" l="0" r="0" t="0"/>
          <a:stretch/>
        </p:blipFill>
        <p:spPr>
          <a:xfrm>
            <a:off x="7539672" y="500954"/>
            <a:ext cx="1128910" cy="1535342"/>
          </a:xfrm>
          <a:prstGeom prst="rect">
            <a:avLst/>
          </a:prstGeom>
          <a:noFill/>
          <a:ln>
            <a:noFill/>
          </a:ln>
        </p:spPr>
      </p:pic>
      <p:pic>
        <p:nvPicPr>
          <p:cNvPr id="1049" name="Google Shape;1049;p13"/>
          <p:cNvPicPr preferRelativeResize="0"/>
          <p:nvPr/>
        </p:nvPicPr>
        <p:blipFill>
          <a:blip r:embed="rId4">
            <a:alphaModFix/>
          </a:blip>
          <a:stretch>
            <a:fillRect/>
          </a:stretch>
        </p:blipFill>
        <p:spPr>
          <a:xfrm>
            <a:off x="544600" y="1473861"/>
            <a:ext cx="8123974" cy="2768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1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0" i="0" lang="ko-KR" sz="3200" u="none" strike="noStrike">
                <a:solidFill>
                  <a:schemeClr val="lt2"/>
                </a:solidFill>
                <a:latin typeface="Arial"/>
                <a:ea typeface="Arial"/>
                <a:cs typeface="Arial"/>
                <a:sym typeface="Arial"/>
              </a:rPr>
              <a:t>System </a:t>
            </a:r>
            <a:r>
              <a:rPr b="0" i="0" lang="ko-KR" sz="3200" u="none" strike="noStrike">
                <a:solidFill>
                  <a:schemeClr val="accent4"/>
                </a:solidFill>
                <a:latin typeface="Arial"/>
                <a:ea typeface="Arial"/>
                <a:cs typeface="Arial"/>
                <a:sym typeface="Arial"/>
              </a:rPr>
              <a:t>Architecture</a:t>
            </a:r>
            <a:endParaRPr sz="3200">
              <a:solidFill>
                <a:schemeClr val="accent4"/>
              </a:solidFill>
              <a:latin typeface="Arial"/>
              <a:ea typeface="Arial"/>
              <a:cs typeface="Arial"/>
              <a:sym typeface="Arial"/>
            </a:endParaRPr>
          </a:p>
        </p:txBody>
      </p:sp>
      <p:pic>
        <p:nvPicPr>
          <p:cNvPr id="1055" name="Google Shape;1055;p15"/>
          <p:cNvPicPr preferRelativeResize="0"/>
          <p:nvPr/>
        </p:nvPicPr>
        <p:blipFill rotWithShape="1">
          <a:blip r:embed="rId3">
            <a:alphaModFix/>
          </a:blip>
          <a:srcRect b="0" l="0" r="0" t="0"/>
          <a:stretch/>
        </p:blipFill>
        <p:spPr>
          <a:xfrm>
            <a:off x="434046" y="1347974"/>
            <a:ext cx="3819525" cy="3152775"/>
          </a:xfrm>
          <a:prstGeom prst="rect">
            <a:avLst/>
          </a:prstGeom>
          <a:noFill/>
          <a:ln>
            <a:noFill/>
          </a:ln>
        </p:spPr>
      </p:pic>
      <p:pic>
        <p:nvPicPr>
          <p:cNvPr id="1056" name="Google Shape;1056;p15"/>
          <p:cNvPicPr preferRelativeResize="0"/>
          <p:nvPr/>
        </p:nvPicPr>
        <p:blipFill rotWithShape="1">
          <a:blip r:embed="rId4">
            <a:alphaModFix/>
          </a:blip>
          <a:srcRect b="0" l="0" r="0" t="0"/>
          <a:stretch/>
        </p:blipFill>
        <p:spPr>
          <a:xfrm>
            <a:off x="4353911" y="1760812"/>
            <a:ext cx="4218140" cy="2620360"/>
          </a:xfrm>
          <a:prstGeom prst="rect">
            <a:avLst/>
          </a:prstGeom>
          <a:noFill/>
          <a:ln>
            <a:noFill/>
          </a:ln>
        </p:spPr>
      </p:pic>
      <p:pic>
        <p:nvPicPr>
          <p:cNvPr id="1057" name="Google Shape;1057;p15"/>
          <p:cNvPicPr preferRelativeResize="0"/>
          <p:nvPr/>
        </p:nvPicPr>
        <p:blipFill rotWithShape="1">
          <a:blip r:embed="rId5">
            <a:alphaModFix/>
          </a:blip>
          <a:srcRect b="0" l="0" r="0" t="0"/>
          <a:stretch/>
        </p:blipFill>
        <p:spPr>
          <a:xfrm>
            <a:off x="7182332" y="566768"/>
            <a:ext cx="1133954" cy="329213"/>
          </a:xfrm>
          <a:prstGeom prst="rect">
            <a:avLst/>
          </a:prstGeom>
          <a:noFill/>
          <a:ln>
            <a:noFill/>
          </a:ln>
        </p:spPr>
      </p:pic>
      <p:sp>
        <p:nvSpPr>
          <p:cNvPr id="1058" name="Google Shape;1058;p15"/>
          <p:cNvSpPr txBox="1"/>
          <p:nvPr/>
        </p:nvSpPr>
        <p:spPr>
          <a:xfrm>
            <a:off x="5664304" y="4500748"/>
            <a:ext cx="1871025"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1200" u="none" cap="none" strike="noStrike">
                <a:solidFill>
                  <a:schemeClr val="lt2"/>
                </a:solidFill>
                <a:latin typeface="Arial"/>
                <a:ea typeface="Arial"/>
                <a:cs typeface="Arial"/>
                <a:sym typeface="Arial"/>
              </a:rPr>
              <a:t>System Organization</a:t>
            </a:r>
            <a:endParaRPr b="0" i="0" sz="1200" u="none" cap="none" strike="noStrike">
              <a:solidFill>
                <a:schemeClr val="lt2"/>
              </a:solidFill>
              <a:latin typeface="Arial"/>
              <a:ea typeface="Arial"/>
              <a:cs typeface="Arial"/>
              <a:sym typeface="Arial"/>
            </a:endParaRPr>
          </a:p>
        </p:txBody>
      </p:sp>
      <p:sp>
        <p:nvSpPr>
          <p:cNvPr id="1059" name="Google Shape;1059;p15"/>
          <p:cNvSpPr txBox="1"/>
          <p:nvPr/>
        </p:nvSpPr>
        <p:spPr>
          <a:xfrm>
            <a:off x="1608671" y="4500749"/>
            <a:ext cx="1470274"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1200" u="none" cap="none" strike="noStrike">
                <a:solidFill>
                  <a:schemeClr val="lt2"/>
                </a:solidFill>
                <a:latin typeface="Arial"/>
                <a:ea typeface="Arial"/>
                <a:cs typeface="Arial"/>
                <a:sym typeface="Arial"/>
              </a:rPr>
              <a:t>System Context</a:t>
            </a:r>
            <a:endParaRPr b="0" i="0" sz="1200" u="none" cap="none" strike="noStrike">
              <a:solidFill>
                <a:schemeClr val="lt2"/>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pic>
        <p:nvPicPr>
          <p:cNvPr descr="텍스트, 도표, 스크린샷, 평행이(가) 표시된 사진&#10;&#10;자동 생성된 설명" id="1064" name="Google Shape;1064;p14"/>
          <p:cNvPicPr preferRelativeResize="0"/>
          <p:nvPr/>
        </p:nvPicPr>
        <p:blipFill rotWithShape="1">
          <a:blip r:embed="rId3">
            <a:alphaModFix/>
          </a:blip>
          <a:srcRect b="0" l="0" r="0" t="0"/>
          <a:stretch/>
        </p:blipFill>
        <p:spPr>
          <a:xfrm>
            <a:off x="748349" y="2609272"/>
            <a:ext cx="1838335" cy="2020872"/>
          </a:xfrm>
          <a:prstGeom prst="rect">
            <a:avLst/>
          </a:prstGeom>
          <a:noFill/>
          <a:ln>
            <a:noFill/>
          </a:ln>
        </p:spPr>
      </p:pic>
      <p:sp>
        <p:nvSpPr>
          <p:cNvPr id="1065" name="Google Shape;1065;p14"/>
          <p:cNvSpPr txBox="1"/>
          <p:nvPr>
            <p:ph type="title"/>
          </p:nvPr>
        </p:nvSpPr>
        <p:spPr>
          <a:xfrm>
            <a:off x="371479" y="1241918"/>
            <a:ext cx="2299200" cy="1146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0" i="0" lang="ko-KR" sz="2800" u="none" strike="noStrike">
                <a:solidFill>
                  <a:schemeClr val="accent4"/>
                </a:solidFill>
                <a:latin typeface="Arial"/>
                <a:ea typeface="Arial"/>
                <a:cs typeface="Arial"/>
                <a:sym typeface="Arial"/>
              </a:rPr>
              <a:t>Sequence</a:t>
            </a:r>
            <a:r>
              <a:rPr b="0" i="0" lang="ko-KR" sz="2800" u="none" strike="noStrike">
                <a:solidFill>
                  <a:schemeClr val="lt2"/>
                </a:solidFill>
                <a:latin typeface="Arial"/>
                <a:ea typeface="Arial"/>
                <a:cs typeface="Arial"/>
                <a:sym typeface="Arial"/>
              </a:rPr>
              <a:t> </a:t>
            </a:r>
            <a:br>
              <a:rPr b="0" i="0" lang="ko-KR" sz="2800" u="none" strike="noStrike">
                <a:solidFill>
                  <a:schemeClr val="lt2"/>
                </a:solidFill>
                <a:latin typeface="Arial"/>
                <a:ea typeface="Arial"/>
                <a:cs typeface="Arial"/>
                <a:sym typeface="Arial"/>
              </a:rPr>
            </a:br>
            <a:r>
              <a:rPr b="0" i="0" lang="ko-KR" sz="2800" u="none" strike="noStrike">
                <a:solidFill>
                  <a:schemeClr val="lt2"/>
                </a:solidFill>
                <a:latin typeface="Arial"/>
                <a:ea typeface="Arial"/>
                <a:cs typeface="Arial"/>
                <a:sym typeface="Arial"/>
              </a:rPr>
              <a:t>Diagram</a:t>
            </a:r>
            <a:endParaRPr sz="2800">
              <a:solidFill>
                <a:schemeClr val="lt2"/>
              </a:solidFill>
              <a:latin typeface="Arial"/>
              <a:ea typeface="Arial"/>
              <a:cs typeface="Arial"/>
              <a:sym typeface="Arial"/>
            </a:endParaRPr>
          </a:p>
        </p:txBody>
      </p:sp>
      <p:pic>
        <p:nvPicPr>
          <p:cNvPr id="1066" name="Google Shape;1066;p14"/>
          <p:cNvPicPr preferRelativeResize="0"/>
          <p:nvPr/>
        </p:nvPicPr>
        <p:blipFill rotWithShape="1">
          <a:blip r:embed="rId4">
            <a:alphaModFix/>
          </a:blip>
          <a:srcRect b="0" l="0" r="0" t="0"/>
          <a:stretch/>
        </p:blipFill>
        <p:spPr>
          <a:xfrm>
            <a:off x="3768449" y="283313"/>
            <a:ext cx="3488144" cy="1682582"/>
          </a:xfrm>
          <a:prstGeom prst="rect">
            <a:avLst/>
          </a:prstGeom>
          <a:noFill/>
          <a:ln>
            <a:noFill/>
          </a:ln>
        </p:spPr>
      </p:pic>
      <p:pic>
        <p:nvPicPr>
          <p:cNvPr id="1067" name="Google Shape;1067;p14"/>
          <p:cNvPicPr preferRelativeResize="0"/>
          <p:nvPr/>
        </p:nvPicPr>
        <p:blipFill rotWithShape="1">
          <a:blip r:embed="rId5">
            <a:alphaModFix/>
          </a:blip>
          <a:srcRect b="0" l="0" r="0" t="0"/>
          <a:stretch/>
        </p:blipFill>
        <p:spPr>
          <a:xfrm>
            <a:off x="1645380" y="3362241"/>
            <a:ext cx="377985" cy="371888"/>
          </a:xfrm>
          <a:prstGeom prst="rect">
            <a:avLst/>
          </a:prstGeom>
          <a:noFill/>
          <a:ln>
            <a:noFill/>
          </a:ln>
        </p:spPr>
      </p:pic>
      <p:pic>
        <p:nvPicPr>
          <p:cNvPr id="1068" name="Google Shape;1068;p14"/>
          <p:cNvPicPr preferRelativeResize="0"/>
          <p:nvPr/>
        </p:nvPicPr>
        <p:blipFill rotWithShape="1">
          <a:blip r:embed="rId6">
            <a:alphaModFix/>
          </a:blip>
          <a:srcRect b="0" l="0" r="0" t="0"/>
          <a:stretch/>
        </p:blipFill>
        <p:spPr>
          <a:xfrm>
            <a:off x="3997658" y="1915095"/>
            <a:ext cx="3122977" cy="289429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6"/>
          <p:cNvSpPr txBox="1"/>
          <p:nvPr>
            <p:ph type="title"/>
          </p:nvPr>
        </p:nvSpPr>
        <p:spPr>
          <a:xfrm>
            <a:off x="720000" y="445025"/>
            <a:ext cx="7704000" cy="572700"/>
          </a:xfrm>
          <a:prstGeom prst="rect">
            <a:avLst/>
          </a:prstGeom>
          <a:solidFill>
            <a:schemeClr val="lt2"/>
          </a:solidFill>
          <a:ln>
            <a:noFill/>
          </a:ln>
        </p:spPr>
        <p:txBody>
          <a:bodyPr anchorCtr="0" anchor="ctr" bIns="91425" lIns="91425" spcFirstLastPara="1" rIns="91425" wrap="square" tIns="91425">
            <a:normAutofit/>
          </a:bodyPr>
          <a:lstStyle/>
          <a:p>
            <a:pPr indent="0" lvl="0" marL="0" rtl="0" algn="l">
              <a:lnSpc>
                <a:spcPct val="90000"/>
              </a:lnSpc>
              <a:spcBef>
                <a:spcPts val="0"/>
              </a:spcBef>
              <a:spcAft>
                <a:spcPts val="0"/>
              </a:spcAft>
              <a:buSzPts val="3000"/>
              <a:buNone/>
            </a:pPr>
            <a:r>
              <a:rPr lang="ko-KR" sz="2800">
                <a:solidFill>
                  <a:schemeClr val="lt1"/>
                </a:solidFill>
              </a:rPr>
              <a:t>ERD</a:t>
            </a:r>
            <a:endParaRPr sz="2800">
              <a:solidFill>
                <a:schemeClr val="lt1"/>
              </a:solidFill>
            </a:endParaRPr>
          </a:p>
        </p:txBody>
      </p:sp>
      <p:pic>
        <p:nvPicPr>
          <p:cNvPr descr="텍스트, 스크린샷, 번호, 폰트이(가) 표시된 사진&#10;&#10;자동 생성된 설명" id="1074" name="Google Shape;1074;p16"/>
          <p:cNvPicPr preferRelativeResize="0"/>
          <p:nvPr/>
        </p:nvPicPr>
        <p:blipFill rotWithShape="1">
          <a:blip r:embed="rId3">
            <a:alphaModFix/>
          </a:blip>
          <a:srcRect b="814" l="0" r="1" t="19752"/>
          <a:stretch/>
        </p:blipFill>
        <p:spPr>
          <a:xfrm>
            <a:off x="691076" y="1345661"/>
            <a:ext cx="7761848" cy="328316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17"/>
          <p:cNvSpPr txBox="1"/>
          <p:nvPr>
            <p:ph type="title"/>
          </p:nvPr>
        </p:nvSpPr>
        <p:spPr>
          <a:xfrm>
            <a:off x="519261" y="523581"/>
            <a:ext cx="2299200" cy="1146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ko-KR">
                <a:solidFill>
                  <a:schemeClr val="accent4"/>
                </a:solidFill>
                <a:latin typeface="Arial"/>
                <a:ea typeface="Arial"/>
                <a:cs typeface="Arial"/>
                <a:sym typeface="Arial"/>
              </a:rPr>
              <a:t>화면</a:t>
            </a:r>
            <a:r>
              <a:rPr lang="ko-KR">
                <a:latin typeface="Arial"/>
                <a:ea typeface="Arial"/>
                <a:cs typeface="Arial"/>
                <a:sym typeface="Arial"/>
              </a:rPr>
              <a:t>정의서</a:t>
            </a:r>
            <a:endParaRPr/>
          </a:p>
        </p:txBody>
      </p:sp>
      <p:pic>
        <p:nvPicPr>
          <p:cNvPr descr="텍스트, 스크린샷, 도표, 평면도이(가) 표시된 사진&#10;&#10;자동 생성된 설명" id="1080" name="Google Shape;1080;p17"/>
          <p:cNvPicPr preferRelativeResize="0"/>
          <p:nvPr/>
        </p:nvPicPr>
        <p:blipFill rotWithShape="1">
          <a:blip r:embed="rId3">
            <a:alphaModFix/>
          </a:blip>
          <a:srcRect b="0" l="0" r="0" t="0"/>
          <a:stretch/>
        </p:blipFill>
        <p:spPr>
          <a:xfrm>
            <a:off x="1938866" y="1257886"/>
            <a:ext cx="4790392" cy="2324973"/>
          </a:xfrm>
          <a:prstGeom prst="rect">
            <a:avLst/>
          </a:prstGeom>
          <a:noFill/>
          <a:ln cap="flat" cmpd="sng" w="9525">
            <a:solidFill>
              <a:schemeClr val="accent1"/>
            </a:solidFill>
            <a:prstDash val="solid"/>
            <a:round/>
            <a:headEnd len="sm" w="sm" type="none"/>
            <a:tailEnd len="sm" w="sm" type="none"/>
          </a:ln>
        </p:spPr>
      </p:pic>
      <p:grpSp>
        <p:nvGrpSpPr>
          <p:cNvPr id="1081" name="Google Shape;1081;p17"/>
          <p:cNvGrpSpPr/>
          <p:nvPr/>
        </p:nvGrpSpPr>
        <p:grpSpPr>
          <a:xfrm>
            <a:off x="546685" y="2345265"/>
            <a:ext cx="2018716" cy="2279197"/>
            <a:chOff x="816192" y="1159942"/>
            <a:chExt cx="3319628" cy="3787502"/>
          </a:xfrm>
        </p:grpSpPr>
        <p:pic>
          <p:nvPicPr>
            <p:cNvPr descr="텍스트, 스크린샷, 폰트, 디자인이(가) 표시된 사진  자동 생성된 설명" id="1082" name="Google Shape;1082;p17"/>
            <p:cNvPicPr preferRelativeResize="0"/>
            <p:nvPr/>
          </p:nvPicPr>
          <p:blipFill rotWithShape="1">
            <a:blip r:embed="rId4">
              <a:alphaModFix/>
            </a:blip>
            <a:srcRect b="0" l="0" r="0" t="0"/>
            <a:stretch/>
          </p:blipFill>
          <p:spPr>
            <a:xfrm>
              <a:off x="816192" y="3031004"/>
              <a:ext cx="3319627" cy="1916440"/>
            </a:xfrm>
            <a:prstGeom prst="rect">
              <a:avLst/>
            </a:prstGeom>
            <a:noFill/>
            <a:ln cap="flat" cmpd="sng" w="9525">
              <a:solidFill>
                <a:schemeClr val="accent1"/>
              </a:solidFill>
              <a:prstDash val="solid"/>
              <a:round/>
              <a:headEnd len="sm" w="sm" type="none"/>
              <a:tailEnd len="sm" w="sm" type="none"/>
            </a:ln>
          </p:spPr>
        </p:pic>
        <p:pic>
          <p:nvPicPr>
            <p:cNvPr descr="텍스트, 스크린샷, 폰트, 도표이(가) 표시된 사진  자동 생성된 설명" id="1083" name="Google Shape;1083;p17"/>
            <p:cNvPicPr preferRelativeResize="0"/>
            <p:nvPr/>
          </p:nvPicPr>
          <p:blipFill rotWithShape="1">
            <a:blip r:embed="rId5">
              <a:alphaModFix/>
            </a:blip>
            <a:srcRect b="0" l="0" r="0" t="0"/>
            <a:stretch/>
          </p:blipFill>
          <p:spPr>
            <a:xfrm>
              <a:off x="816193" y="1159942"/>
              <a:ext cx="3319627" cy="1871062"/>
            </a:xfrm>
            <a:prstGeom prst="rect">
              <a:avLst/>
            </a:prstGeom>
            <a:noFill/>
            <a:ln cap="flat" cmpd="sng" w="9525">
              <a:solidFill>
                <a:schemeClr val="accent1"/>
              </a:solidFill>
              <a:prstDash val="solid"/>
              <a:round/>
              <a:headEnd len="sm" w="sm" type="none"/>
              <a:tailEnd len="sm" w="sm" type="none"/>
            </a:ln>
          </p:spPr>
        </p:pic>
      </p:grpSp>
      <p:pic>
        <p:nvPicPr>
          <p:cNvPr descr="텍스트, 스크린샷, 도표, 번호이(가) 표시된 사진&#10;&#10;자동 생성된 설명" id="1084" name="Google Shape;1084;p17"/>
          <p:cNvPicPr preferRelativeResize="0"/>
          <p:nvPr/>
        </p:nvPicPr>
        <p:blipFill rotWithShape="1">
          <a:blip r:embed="rId6">
            <a:alphaModFix/>
          </a:blip>
          <a:srcRect b="0" l="0" r="0" t="0"/>
          <a:stretch/>
        </p:blipFill>
        <p:spPr>
          <a:xfrm>
            <a:off x="5418667" y="2523392"/>
            <a:ext cx="3231044" cy="2097412"/>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8"/>
          <p:cNvSpPr txBox="1"/>
          <p:nvPr>
            <p:ph type="title"/>
          </p:nvPr>
        </p:nvSpPr>
        <p:spPr>
          <a:xfrm>
            <a:off x="636619" y="991538"/>
            <a:ext cx="2299200" cy="1146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ko-KR">
                <a:latin typeface="Arial"/>
                <a:ea typeface="Arial"/>
                <a:cs typeface="Arial"/>
                <a:sym typeface="Arial"/>
              </a:rPr>
              <a:t>수행방법 및 </a:t>
            </a:r>
            <a:r>
              <a:rPr lang="ko-KR">
                <a:solidFill>
                  <a:schemeClr val="accent4"/>
                </a:solidFill>
                <a:latin typeface="Arial"/>
                <a:ea typeface="Arial"/>
                <a:cs typeface="Arial"/>
                <a:sym typeface="Arial"/>
              </a:rPr>
              <a:t>개발스택</a:t>
            </a:r>
            <a:endParaRPr>
              <a:solidFill>
                <a:schemeClr val="accent4"/>
              </a:solidFill>
              <a:latin typeface="Arial"/>
              <a:ea typeface="Arial"/>
              <a:cs typeface="Arial"/>
              <a:sym typeface="Arial"/>
            </a:endParaRPr>
          </a:p>
        </p:txBody>
      </p:sp>
      <p:sp>
        <p:nvSpPr>
          <p:cNvPr id="1090" name="Google Shape;1090;p18"/>
          <p:cNvSpPr txBox="1"/>
          <p:nvPr>
            <p:ph idx="1" type="subTitle"/>
          </p:nvPr>
        </p:nvSpPr>
        <p:spPr>
          <a:xfrm>
            <a:off x="549484" y="2093865"/>
            <a:ext cx="2543986" cy="2246467"/>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600"/>
              </a:spcBef>
              <a:spcAft>
                <a:spcPts val="0"/>
              </a:spcAft>
              <a:buSzPts val="1200"/>
              <a:buNone/>
            </a:pPr>
            <a:r>
              <a:rPr lang="ko-KR" sz="1100">
                <a:solidFill>
                  <a:schemeClr val="accent4"/>
                </a:solidFill>
                <a:latin typeface="Arial"/>
                <a:ea typeface="Arial"/>
                <a:cs typeface="Arial"/>
                <a:sym typeface="Arial"/>
              </a:rPr>
              <a:t>언어</a:t>
            </a:r>
            <a:r>
              <a:rPr b="0" i="0" lang="ko-KR" sz="1100" u="none" strike="noStrike">
                <a:solidFill>
                  <a:srgbClr val="695D46"/>
                </a:solidFill>
                <a:latin typeface="Arial"/>
                <a:ea typeface="Arial"/>
                <a:cs typeface="Arial"/>
                <a:sym typeface="Arial"/>
              </a:rPr>
              <a:t> </a:t>
            </a:r>
            <a:r>
              <a:rPr b="0" i="0" lang="ko-KR" sz="1100" u="none" strike="noStrike">
                <a:solidFill>
                  <a:schemeClr val="lt2"/>
                </a:solidFill>
                <a:latin typeface="Arial"/>
                <a:ea typeface="Arial"/>
                <a:cs typeface="Arial"/>
                <a:sym typeface="Arial"/>
              </a:rPr>
              <a:t>// HTML5, CSS3, Javascript, Java, kotlin</a:t>
            </a:r>
            <a:endParaRPr b="0" sz="1100">
              <a:solidFill>
                <a:schemeClr val="lt2"/>
              </a:solidFill>
              <a:latin typeface="Arial"/>
              <a:ea typeface="Arial"/>
              <a:cs typeface="Arial"/>
              <a:sym typeface="Arial"/>
            </a:endParaRPr>
          </a:p>
          <a:p>
            <a:pPr indent="-304800" lvl="0" marL="457200" rtl="0" algn="l">
              <a:lnSpc>
                <a:spcPct val="100000"/>
              </a:lnSpc>
              <a:spcBef>
                <a:spcPts val="600"/>
              </a:spcBef>
              <a:spcAft>
                <a:spcPts val="0"/>
              </a:spcAft>
              <a:buSzPts val="1200"/>
              <a:buNone/>
            </a:pPr>
            <a:r>
              <a:rPr b="1" i="0" lang="ko-KR" sz="1100" u="none" strike="noStrike">
                <a:solidFill>
                  <a:schemeClr val="accent4"/>
                </a:solidFill>
                <a:latin typeface="Arial"/>
                <a:ea typeface="Arial"/>
                <a:cs typeface="Arial"/>
                <a:sym typeface="Arial"/>
              </a:rPr>
              <a:t>IDE </a:t>
            </a:r>
            <a:r>
              <a:rPr b="0" i="0" lang="ko-KR" sz="1100" u="none" strike="noStrike">
                <a:solidFill>
                  <a:schemeClr val="lt2"/>
                </a:solidFill>
                <a:latin typeface="Arial"/>
                <a:ea typeface="Arial"/>
                <a:cs typeface="Arial"/>
                <a:sym typeface="Arial"/>
              </a:rPr>
              <a:t>// visual studio code, eclipse, Android studio</a:t>
            </a:r>
            <a:endParaRPr b="0" sz="1100">
              <a:solidFill>
                <a:schemeClr val="lt2"/>
              </a:solidFill>
              <a:latin typeface="Arial"/>
              <a:ea typeface="Arial"/>
              <a:cs typeface="Arial"/>
              <a:sym typeface="Arial"/>
            </a:endParaRPr>
          </a:p>
          <a:p>
            <a:pPr indent="-304800" lvl="0" marL="457200" rtl="0" algn="l">
              <a:lnSpc>
                <a:spcPct val="100000"/>
              </a:lnSpc>
              <a:spcBef>
                <a:spcPts val="600"/>
              </a:spcBef>
              <a:spcAft>
                <a:spcPts val="0"/>
              </a:spcAft>
              <a:buSzPts val="1200"/>
              <a:buNone/>
            </a:pPr>
            <a:r>
              <a:rPr b="1" i="0" lang="ko-KR" sz="1100" u="none" strike="noStrike">
                <a:solidFill>
                  <a:schemeClr val="accent4"/>
                </a:solidFill>
                <a:latin typeface="Arial"/>
                <a:ea typeface="Arial"/>
                <a:cs typeface="Arial"/>
                <a:sym typeface="Arial"/>
              </a:rPr>
              <a:t>프레임워크</a:t>
            </a:r>
            <a:r>
              <a:rPr b="0" i="0" lang="ko-KR" sz="1100" u="none" strike="noStrike">
                <a:solidFill>
                  <a:schemeClr val="accent4"/>
                </a:solidFill>
                <a:latin typeface="Arial"/>
                <a:ea typeface="Arial"/>
                <a:cs typeface="Arial"/>
                <a:sym typeface="Arial"/>
              </a:rPr>
              <a:t> </a:t>
            </a:r>
            <a:r>
              <a:rPr b="0" i="0" lang="ko-KR" sz="1100" u="none" strike="noStrike">
                <a:solidFill>
                  <a:schemeClr val="lt2"/>
                </a:solidFill>
                <a:latin typeface="Arial"/>
                <a:ea typeface="Arial"/>
                <a:cs typeface="Arial"/>
                <a:sym typeface="Arial"/>
              </a:rPr>
              <a:t>// Node.js, react.js, Spring, Spring boot, Mybatis</a:t>
            </a:r>
            <a:endParaRPr b="0" sz="1100">
              <a:solidFill>
                <a:schemeClr val="lt2"/>
              </a:solidFill>
              <a:latin typeface="Arial"/>
              <a:ea typeface="Arial"/>
              <a:cs typeface="Arial"/>
              <a:sym typeface="Arial"/>
            </a:endParaRPr>
          </a:p>
          <a:p>
            <a:pPr indent="-304800" lvl="0" marL="457200" rtl="0" algn="l">
              <a:lnSpc>
                <a:spcPct val="100000"/>
              </a:lnSpc>
              <a:spcBef>
                <a:spcPts val="600"/>
              </a:spcBef>
              <a:spcAft>
                <a:spcPts val="0"/>
              </a:spcAft>
              <a:buSzPts val="1200"/>
              <a:buNone/>
            </a:pPr>
            <a:r>
              <a:rPr b="1" i="0" lang="ko-KR" sz="1100" u="none" strike="noStrike">
                <a:solidFill>
                  <a:schemeClr val="accent4"/>
                </a:solidFill>
                <a:latin typeface="Arial"/>
                <a:ea typeface="Arial"/>
                <a:cs typeface="Arial"/>
                <a:sym typeface="Arial"/>
              </a:rPr>
              <a:t>DB </a:t>
            </a:r>
            <a:r>
              <a:rPr b="0" i="0" lang="ko-KR" sz="1100" u="none" strike="noStrike">
                <a:solidFill>
                  <a:schemeClr val="lt2"/>
                </a:solidFill>
                <a:latin typeface="Arial"/>
                <a:ea typeface="Arial"/>
                <a:cs typeface="Arial"/>
                <a:sym typeface="Arial"/>
              </a:rPr>
              <a:t>// ORACLE</a:t>
            </a:r>
            <a:endParaRPr b="0" sz="1100">
              <a:solidFill>
                <a:schemeClr val="lt2"/>
              </a:solidFill>
              <a:latin typeface="Arial"/>
              <a:ea typeface="Arial"/>
              <a:cs typeface="Arial"/>
              <a:sym typeface="Arial"/>
            </a:endParaRPr>
          </a:p>
          <a:p>
            <a:pPr indent="-304800" lvl="0" marL="457200" rtl="0" algn="l">
              <a:lnSpc>
                <a:spcPct val="100000"/>
              </a:lnSpc>
              <a:spcBef>
                <a:spcPts val="600"/>
              </a:spcBef>
              <a:spcAft>
                <a:spcPts val="0"/>
              </a:spcAft>
              <a:buSzPts val="1200"/>
              <a:buNone/>
            </a:pPr>
            <a:r>
              <a:rPr b="1" i="0" lang="ko-KR" sz="1100" u="none" strike="noStrike">
                <a:solidFill>
                  <a:schemeClr val="accent4"/>
                </a:solidFill>
                <a:latin typeface="Arial"/>
                <a:ea typeface="Arial"/>
                <a:cs typeface="Arial"/>
                <a:sym typeface="Arial"/>
              </a:rPr>
              <a:t>커뮤니케이션</a:t>
            </a:r>
            <a:r>
              <a:rPr b="0" i="0" lang="ko-KR" sz="1100" u="none" strike="noStrike">
                <a:solidFill>
                  <a:schemeClr val="accent4"/>
                </a:solidFill>
                <a:latin typeface="Arial"/>
                <a:ea typeface="Arial"/>
                <a:cs typeface="Arial"/>
                <a:sym typeface="Arial"/>
              </a:rPr>
              <a:t> </a:t>
            </a:r>
            <a:r>
              <a:rPr b="0" i="0" lang="ko-KR" sz="1100" u="none" strike="noStrike">
                <a:solidFill>
                  <a:schemeClr val="lt2"/>
                </a:solidFill>
                <a:latin typeface="Arial"/>
                <a:ea typeface="Arial"/>
                <a:cs typeface="Arial"/>
                <a:sym typeface="Arial"/>
              </a:rPr>
              <a:t>// 카카오톡, GitHub, </a:t>
            </a:r>
            <a:r>
              <a:rPr lang="ko-KR" sz="1100">
                <a:solidFill>
                  <a:schemeClr val="lt2"/>
                </a:solidFill>
                <a:latin typeface="Arial"/>
                <a:ea typeface="Arial"/>
                <a:cs typeface="Arial"/>
                <a:sym typeface="Arial"/>
              </a:rPr>
              <a:t>Notion</a:t>
            </a:r>
            <a:r>
              <a:rPr b="0" i="0" lang="ko-KR" sz="1100" u="none" strike="noStrike">
                <a:solidFill>
                  <a:schemeClr val="lt2"/>
                </a:solidFill>
                <a:latin typeface="Arial"/>
                <a:ea typeface="Arial"/>
                <a:cs typeface="Arial"/>
                <a:sym typeface="Arial"/>
              </a:rPr>
              <a:t>, Google docs</a:t>
            </a:r>
            <a:endParaRPr b="0" sz="1100">
              <a:solidFill>
                <a:schemeClr val="lt2"/>
              </a:solidFill>
              <a:latin typeface="Arial"/>
              <a:ea typeface="Arial"/>
              <a:cs typeface="Arial"/>
              <a:sym typeface="Arial"/>
            </a:endParaRPr>
          </a:p>
          <a:p>
            <a:pPr indent="-304800" lvl="0" marL="457200" rtl="0" algn="l">
              <a:lnSpc>
                <a:spcPct val="100000"/>
              </a:lnSpc>
              <a:spcBef>
                <a:spcPts val="0"/>
              </a:spcBef>
              <a:spcAft>
                <a:spcPts val="0"/>
              </a:spcAft>
              <a:buSzPts val="1200"/>
              <a:buNone/>
            </a:pPr>
            <a:br>
              <a:rPr lang="ko-KR"/>
            </a:br>
            <a:endParaRPr/>
          </a:p>
        </p:txBody>
      </p:sp>
      <p:grpSp>
        <p:nvGrpSpPr>
          <p:cNvPr id="1091" name="Google Shape;1091;p18"/>
          <p:cNvGrpSpPr/>
          <p:nvPr/>
        </p:nvGrpSpPr>
        <p:grpSpPr>
          <a:xfrm rot="5400000">
            <a:off x="791391" y="4069944"/>
            <a:ext cx="81291" cy="986668"/>
            <a:chOff x="452325" y="2475625"/>
            <a:chExt cx="72900" cy="884825"/>
          </a:xfrm>
        </p:grpSpPr>
        <p:sp>
          <p:nvSpPr>
            <p:cNvPr id="1092" name="Google Shape;1092;p18"/>
            <p:cNvSpPr/>
            <p:nvPr/>
          </p:nvSpPr>
          <p:spPr>
            <a:xfrm>
              <a:off x="452325" y="2475625"/>
              <a:ext cx="72900" cy="72350"/>
            </a:xfrm>
            <a:custGeom>
              <a:rect b="b" l="l" r="r" t="t"/>
              <a:pathLst>
                <a:path extrusionOk="0" h="2894" w="2916">
                  <a:moveTo>
                    <a:pt x="1469" y="0"/>
                  </a:moveTo>
                  <a:cubicBezTo>
                    <a:pt x="658" y="0"/>
                    <a:pt x="1" y="658"/>
                    <a:pt x="1" y="1447"/>
                  </a:cubicBezTo>
                  <a:cubicBezTo>
                    <a:pt x="1" y="2236"/>
                    <a:pt x="658" y="2893"/>
                    <a:pt x="1469" y="2893"/>
                  </a:cubicBezTo>
                  <a:cubicBezTo>
                    <a:pt x="2258" y="2893"/>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18"/>
            <p:cNvSpPr/>
            <p:nvPr/>
          </p:nvSpPr>
          <p:spPr>
            <a:xfrm>
              <a:off x="452325" y="2591225"/>
              <a:ext cx="72900" cy="72900"/>
            </a:xfrm>
            <a:custGeom>
              <a:rect b="b" l="l" r="r" t="t"/>
              <a:pathLst>
                <a:path extrusionOk="0" h="2916" w="2916">
                  <a:moveTo>
                    <a:pt x="1469" y="0"/>
                  </a:moveTo>
                  <a:cubicBezTo>
                    <a:pt x="658" y="0"/>
                    <a:pt x="1" y="658"/>
                    <a:pt x="1" y="1447"/>
                  </a:cubicBezTo>
                  <a:cubicBezTo>
                    <a:pt x="1" y="2258"/>
                    <a:pt x="658" y="2915"/>
                    <a:pt x="1469" y="2915"/>
                  </a:cubicBezTo>
                  <a:cubicBezTo>
                    <a:pt x="2258" y="2915"/>
                    <a:pt x="2915" y="2258"/>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18"/>
            <p:cNvSpPr/>
            <p:nvPr/>
          </p:nvSpPr>
          <p:spPr>
            <a:xfrm>
              <a:off x="452325" y="2707375"/>
              <a:ext cx="72900" cy="72875"/>
            </a:xfrm>
            <a:custGeom>
              <a:rect b="b" l="l" r="r" t="t"/>
              <a:pathLst>
                <a:path extrusionOk="0" h="2915" w="2916">
                  <a:moveTo>
                    <a:pt x="1469" y="0"/>
                  </a:moveTo>
                  <a:cubicBezTo>
                    <a:pt x="658" y="0"/>
                    <a:pt x="1" y="680"/>
                    <a:pt x="1" y="1469"/>
                  </a:cubicBezTo>
                  <a:cubicBezTo>
                    <a:pt x="1" y="2258"/>
                    <a:pt x="658" y="2915"/>
                    <a:pt x="1469" y="2915"/>
                  </a:cubicBezTo>
                  <a:cubicBezTo>
                    <a:pt x="2258" y="2915"/>
                    <a:pt x="2915" y="2258"/>
                    <a:pt x="2915" y="1469"/>
                  </a:cubicBezTo>
                  <a:cubicBezTo>
                    <a:pt x="2915" y="636"/>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18"/>
            <p:cNvSpPr/>
            <p:nvPr/>
          </p:nvSpPr>
          <p:spPr>
            <a:xfrm>
              <a:off x="452325" y="2823525"/>
              <a:ext cx="72900" cy="72350"/>
            </a:xfrm>
            <a:custGeom>
              <a:rect b="b" l="l" r="r" t="t"/>
              <a:pathLst>
                <a:path extrusionOk="0" h="2894" w="2916">
                  <a:moveTo>
                    <a:pt x="1469" y="0"/>
                  </a:moveTo>
                  <a:cubicBezTo>
                    <a:pt x="658" y="0"/>
                    <a:pt x="1" y="658"/>
                    <a:pt x="1" y="1447"/>
                  </a:cubicBezTo>
                  <a:cubicBezTo>
                    <a:pt x="1" y="2236"/>
                    <a:pt x="658" y="2893"/>
                    <a:pt x="1469" y="2893"/>
                  </a:cubicBezTo>
                  <a:cubicBezTo>
                    <a:pt x="2258" y="2893"/>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18"/>
            <p:cNvSpPr/>
            <p:nvPr/>
          </p:nvSpPr>
          <p:spPr>
            <a:xfrm>
              <a:off x="452325" y="2939125"/>
              <a:ext cx="72900" cy="72900"/>
            </a:xfrm>
            <a:custGeom>
              <a:rect b="b" l="l" r="r" t="t"/>
              <a:pathLst>
                <a:path extrusionOk="0" h="2916" w="2916">
                  <a:moveTo>
                    <a:pt x="1469" y="0"/>
                  </a:moveTo>
                  <a:cubicBezTo>
                    <a:pt x="658" y="0"/>
                    <a:pt x="1" y="658"/>
                    <a:pt x="1" y="1447"/>
                  </a:cubicBezTo>
                  <a:cubicBezTo>
                    <a:pt x="1" y="2258"/>
                    <a:pt x="658" y="2915"/>
                    <a:pt x="1469" y="2915"/>
                  </a:cubicBezTo>
                  <a:cubicBezTo>
                    <a:pt x="2258" y="2915"/>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18"/>
            <p:cNvSpPr/>
            <p:nvPr/>
          </p:nvSpPr>
          <p:spPr>
            <a:xfrm>
              <a:off x="452325" y="3055825"/>
              <a:ext cx="72900" cy="72350"/>
            </a:xfrm>
            <a:custGeom>
              <a:rect b="b" l="l" r="r" t="t"/>
              <a:pathLst>
                <a:path extrusionOk="0" h="2894" w="2916">
                  <a:moveTo>
                    <a:pt x="1469" y="0"/>
                  </a:moveTo>
                  <a:cubicBezTo>
                    <a:pt x="658" y="0"/>
                    <a:pt x="1" y="658"/>
                    <a:pt x="1" y="1447"/>
                  </a:cubicBezTo>
                  <a:cubicBezTo>
                    <a:pt x="1" y="2236"/>
                    <a:pt x="658" y="2893"/>
                    <a:pt x="1469" y="2893"/>
                  </a:cubicBezTo>
                  <a:cubicBezTo>
                    <a:pt x="2258" y="2893"/>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18"/>
            <p:cNvSpPr/>
            <p:nvPr/>
          </p:nvSpPr>
          <p:spPr>
            <a:xfrm>
              <a:off x="452325" y="3171425"/>
              <a:ext cx="72900" cy="72350"/>
            </a:xfrm>
            <a:custGeom>
              <a:rect b="b" l="l" r="r" t="t"/>
              <a:pathLst>
                <a:path extrusionOk="0" h="2894" w="2916">
                  <a:moveTo>
                    <a:pt x="1469" y="0"/>
                  </a:moveTo>
                  <a:cubicBezTo>
                    <a:pt x="658" y="0"/>
                    <a:pt x="1" y="658"/>
                    <a:pt x="1" y="1447"/>
                  </a:cubicBezTo>
                  <a:cubicBezTo>
                    <a:pt x="1" y="2236"/>
                    <a:pt x="658" y="2893"/>
                    <a:pt x="1469" y="2893"/>
                  </a:cubicBezTo>
                  <a:cubicBezTo>
                    <a:pt x="2258" y="2893"/>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18"/>
            <p:cNvSpPr/>
            <p:nvPr/>
          </p:nvSpPr>
          <p:spPr>
            <a:xfrm>
              <a:off x="452325" y="3287575"/>
              <a:ext cx="72900" cy="72875"/>
            </a:xfrm>
            <a:custGeom>
              <a:rect b="b" l="l" r="r" t="t"/>
              <a:pathLst>
                <a:path extrusionOk="0" h="2915" w="2916">
                  <a:moveTo>
                    <a:pt x="1469" y="0"/>
                  </a:moveTo>
                  <a:cubicBezTo>
                    <a:pt x="658" y="0"/>
                    <a:pt x="1" y="658"/>
                    <a:pt x="1" y="1447"/>
                  </a:cubicBezTo>
                  <a:cubicBezTo>
                    <a:pt x="1" y="2258"/>
                    <a:pt x="658" y="2915"/>
                    <a:pt x="1469" y="2915"/>
                  </a:cubicBezTo>
                  <a:cubicBezTo>
                    <a:pt x="2258" y="2915"/>
                    <a:pt x="2915" y="2258"/>
                    <a:pt x="2915" y="1447"/>
                  </a:cubicBezTo>
                  <a:cubicBezTo>
                    <a:pt x="2915" y="636"/>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00" name="Google Shape;1100;p18"/>
          <p:cNvGrpSpPr/>
          <p:nvPr/>
        </p:nvGrpSpPr>
        <p:grpSpPr>
          <a:xfrm flipH="1">
            <a:off x="693038" y="725228"/>
            <a:ext cx="666551" cy="184521"/>
            <a:chOff x="6639500" y="4097325"/>
            <a:chExt cx="597750" cy="165475"/>
          </a:xfrm>
        </p:grpSpPr>
        <p:sp>
          <p:nvSpPr>
            <p:cNvPr id="1101" name="Google Shape;1101;p18"/>
            <p:cNvSpPr/>
            <p:nvPr/>
          </p:nvSpPr>
          <p:spPr>
            <a:xfrm>
              <a:off x="6639500" y="4097325"/>
              <a:ext cx="82750" cy="165475"/>
            </a:xfrm>
            <a:custGeom>
              <a:rect b="b" l="l" r="r" t="t"/>
              <a:pathLst>
                <a:path extrusionOk="0" fill="none" h="6619" w="3310">
                  <a:moveTo>
                    <a:pt x="3309" y="6619"/>
                  </a:moveTo>
                  <a:lnTo>
                    <a:pt x="0" y="3310"/>
                  </a:lnTo>
                  <a:lnTo>
                    <a:pt x="3309" y="1"/>
                  </a:lnTo>
                </a:path>
              </a:pathLst>
            </a:custGeom>
            <a:noFill/>
            <a:ln cap="flat" cmpd="sng" w="186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18"/>
            <p:cNvSpPr/>
            <p:nvPr/>
          </p:nvSpPr>
          <p:spPr>
            <a:xfrm>
              <a:off x="6724950" y="4097325"/>
              <a:ext cx="82775" cy="165475"/>
            </a:xfrm>
            <a:custGeom>
              <a:rect b="b" l="l" r="r" t="t"/>
              <a:pathLst>
                <a:path extrusionOk="0" fill="none" h="6619" w="3311">
                  <a:moveTo>
                    <a:pt x="3310" y="6619"/>
                  </a:moveTo>
                  <a:lnTo>
                    <a:pt x="1" y="3310"/>
                  </a:lnTo>
                  <a:lnTo>
                    <a:pt x="3310" y="1"/>
                  </a:lnTo>
                </a:path>
              </a:pathLst>
            </a:custGeom>
            <a:noFill/>
            <a:ln cap="flat" cmpd="sng" w="186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18"/>
            <p:cNvSpPr/>
            <p:nvPr/>
          </p:nvSpPr>
          <p:spPr>
            <a:xfrm>
              <a:off x="6811525" y="4097325"/>
              <a:ext cx="82750" cy="165475"/>
            </a:xfrm>
            <a:custGeom>
              <a:rect b="b" l="l" r="r" t="t"/>
              <a:pathLst>
                <a:path extrusionOk="0" fill="none" h="6619" w="3310">
                  <a:moveTo>
                    <a:pt x="3310" y="6619"/>
                  </a:moveTo>
                  <a:lnTo>
                    <a:pt x="0" y="3310"/>
                  </a:lnTo>
                  <a:lnTo>
                    <a:pt x="3310" y="1"/>
                  </a:lnTo>
                </a:path>
              </a:pathLst>
            </a:custGeom>
            <a:noFill/>
            <a:ln cap="flat" cmpd="sng" w="186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18"/>
            <p:cNvSpPr/>
            <p:nvPr/>
          </p:nvSpPr>
          <p:spPr>
            <a:xfrm>
              <a:off x="6897000" y="4097325"/>
              <a:ext cx="82750" cy="165475"/>
            </a:xfrm>
            <a:custGeom>
              <a:rect b="b" l="l" r="r" t="t"/>
              <a:pathLst>
                <a:path extrusionOk="0" fill="none" h="6619" w="3310">
                  <a:moveTo>
                    <a:pt x="3309" y="6619"/>
                  </a:moveTo>
                  <a:lnTo>
                    <a:pt x="0" y="3310"/>
                  </a:lnTo>
                  <a:lnTo>
                    <a:pt x="3309" y="1"/>
                  </a:lnTo>
                </a:path>
              </a:pathLst>
            </a:custGeom>
            <a:noFill/>
            <a:ln cap="flat" cmpd="sng" w="186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18"/>
            <p:cNvSpPr/>
            <p:nvPr/>
          </p:nvSpPr>
          <p:spPr>
            <a:xfrm>
              <a:off x="6983000" y="4097325"/>
              <a:ext cx="82225" cy="165475"/>
            </a:xfrm>
            <a:custGeom>
              <a:rect b="b" l="l" r="r" t="t"/>
              <a:pathLst>
                <a:path extrusionOk="0" fill="none" h="6619" w="3289">
                  <a:moveTo>
                    <a:pt x="3288" y="6619"/>
                  </a:moveTo>
                  <a:lnTo>
                    <a:pt x="1" y="3310"/>
                  </a:lnTo>
                  <a:lnTo>
                    <a:pt x="3288" y="1"/>
                  </a:lnTo>
                </a:path>
              </a:pathLst>
            </a:custGeom>
            <a:noFill/>
            <a:ln cap="flat" cmpd="sng" w="186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18"/>
            <p:cNvSpPr/>
            <p:nvPr/>
          </p:nvSpPr>
          <p:spPr>
            <a:xfrm>
              <a:off x="7069025" y="4097325"/>
              <a:ext cx="82750" cy="165475"/>
            </a:xfrm>
            <a:custGeom>
              <a:rect b="b" l="l" r="r" t="t"/>
              <a:pathLst>
                <a:path extrusionOk="0" fill="none" h="6619" w="3310">
                  <a:moveTo>
                    <a:pt x="3310" y="6619"/>
                  </a:moveTo>
                  <a:lnTo>
                    <a:pt x="1" y="3310"/>
                  </a:lnTo>
                  <a:lnTo>
                    <a:pt x="3310" y="1"/>
                  </a:lnTo>
                </a:path>
              </a:pathLst>
            </a:custGeom>
            <a:noFill/>
            <a:ln cap="flat" cmpd="sng" w="186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18"/>
            <p:cNvSpPr/>
            <p:nvPr/>
          </p:nvSpPr>
          <p:spPr>
            <a:xfrm>
              <a:off x="7154500" y="4097325"/>
              <a:ext cx="82750" cy="165475"/>
            </a:xfrm>
            <a:custGeom>
              <a:rect b="b" l="l" r="r" t="t"/>
              <a:pathLst>
                <a:path extrusionOk="0" fill="none" h="6619" w="3310">
                  <a:moveTo>
                    <a:pt x="3309" y="6619"/>
                  </a:moveTo>
                  <a:lnTo>
                    <a:pt x="0" y="3310"/>
                  </a:lnTo>
                  <a:lnTo>
                    <a:pt x="3309" y="1"/>
                  </a:lnTo>
                </a:path>
              </a:pathLst>
            </a:custGeom>
            <a:noFill/>
            <a:ln cap="flat" cmpd="sng" w="186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08" name="Google Shape;1108;p18"/>
          <p:cNvGrpSpPr/>
          <p:nvPr/>
        </p:nvGrpSpPr>
        <p:grpSpPr>
          <a:xfrm>
            <a:off x="6282565" y="1977362"/>
            <a:ext cx="1980748" cy="850357"/>
            <a:chOff x="6334503" y="1852897"/>
            <a:chExt cx="1980748" cy="850357"/>
          </a:xfrm>
        </p:grpSpPr>
        <p:sp>
          <p:nvSpPr>
            <p:cNvPr id="1109" name="Google Shape;1109;p18"/>
            <p:cNvSpPr/>
            <p:nvPr/>
          </p:nvSpPr>
          <p:spPr>
            <a:xfrm>
              <a:off x="6334503" y="1852897"/>
              <a:ext cx="1980748" cy="850357"/>
            </a:xfrm>
            <a:prstGeom prst="roundRect">
              <a:avLst>
                <a:gd fmla="val 16667" name="adj"/>
              </a:avLst>
            </a:prstGeom>
            <a:solidFill>
              <a:schemeClr val="lt1"/>
            </a:solidFill>
            <a:ln cap="flat" cmpd="sng" w="25400">
              <a:solidFill>
                <a:srgbClr val="3F4F5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1110" name="Google Shape;1110;p18"/>
            <p:cNvGrpSpPr/>
            <p:nvPr/>
          </p:nvGrpSpPr>
          <p:grpSpPr>
            <a:xfrm>
              <a:off x="6447056" y="2006966"/>
              <a:ext cx="1680520" cy="545490"/>
              <a:chOff x="6383191" y="3006204"/>
              <a:chExt cx="1680520" cy="545490"/>
            </a:xfrm>
          </p:grpSpPr>
          <p:pic>
            <p:nvPicPr>
              <p:cNvPr descr="로고, 그래픽, 폰트, 상징이(가) 표시된 사진&#10;&#10;자동 생성된 설명" id="1111" name="Google Shape;1111;p18"/>
              <p:cNvPicPr preferRelativeResize="0"/>
              <p:nvPr/>
            </p:nvPicPr>
            <p:blipFill rotWithShape="1">
              <a:blip r:embed="rId3">
                <a:alphaModFix/>
              </a:blip>
              <a:srcRect b="0" l="0" r="0" t="0"/>
              <a:stretch/>
            </p:blipFill>
            <p:spPr>
              <a:xfrm>
                <a:off x="6383191" y="3033603"/>
                <a:ext cx="560565" cy="505547"/>
              </a:xfrm>
              <a:prstGeom prst="rect">
                <a:avLst/>
              </a:prstGeom>
              <a:noFill/>
              <a:ln>
                <a:noFill/>
              </a:ln>
            </p:spPr>
          </p:pic>
          <p:pic>
            <p:nvPicPr>
              <p:cNvPr descr="로고, 상징, 디자인이(가) 표시된 사진&#10;&#10;자동 생성된 설명" id="1112" name="Google Shape;1112;p18"/>
              <p:cNvPicPr preferRelativeResize="0"/>
              <p:nvPr/>
            </p:nvPicPr>
            <p:blipFill rotWithShape="1">
              <a:blip r:embed="rId4">
                <a:alphaModFix/>
              </a:blip>
              <a:srcRect b="0" l="0" r="0" t="0"/>
              <a:stretch/>
            </p:blipFill>
            <p:spPr>
              <a:xfrm>
                <a:off x="7186305" y="3006204"/>
                <a:ext cx="539952" cy="545490"/>
              </a:xfrm>
              <a:prstGeom prst="rect">
                <a:avLst/>
              </a:prstGeom>
              <a:noFill/>
              <a:ln>
                <a:noFill/>
              </a:ln>
            </p:spPr>
          </p:pic>
          <p:pic>
            <p:nvPicPr>
              <p:cNvPr id="1113" name="Google Shape;1113;p18"/>
              <p:cNvPicPr preferRelativeResize="0"/>
              <p:nvPr/>
            </p:nvPicPr>
            <p:blipFill rotWithShape="1">
              <a:blip r:embed="rId5">
                <a:alphaModFix/>
              </a:blip>
              <a:srcRect b="0" l="0" r="0" t="0"/>
              <a:stretch/>
            </p:blipFill>
            <p:spPr>
              <a:xfrm>
                <a:off x="6874431" y="3090440"/>
                <a:ext cx="373192" cy="377019"/>
              </a:xfrm>
              <a:prstGeom prst="rect">
                <a:avLst/>
              </a:prstGeom>
              <a:noFill/>
              <a:ln>
                <a:noFill/>
              </a:ln>
            </p:spPr>
          </p:pic>
          <p:pic>
            <p:nvPicPr>
              <p:cNvPr id="1114" name="Google Shape;1114;p18"/>
              <p:cNvPicPr preferRelativeResize="0"/>
              <p:nvPr/>
            </p:nvPicPr>
            <p:blipFill rotWithShape="1">
              <a:blip r:embed="rId6">
                <a:alphaModFix/>
              </a:blip>
              <a:srcRect b="0" l="0" r="0" t="0"/>
              <a:stretch/>
            </p:blipFill>
            <p:spPr>
              <a:xfrm>
                <a:off x="7715140" y="3102876"/>
                <a:ext cx="348571" cy="352146"/>
              </a:xfrm>
              <a:prstGeom prst="rect">
                <a:avLst/>
              </a:prstGeom>
              <a:noFill/>
              <a:ln>
                <a:noFill/>
              </a:ln>
            </p:spPr>
          </p:pic>
        </p:grpSp>
      </p:grpSp>
      <p:grpSp>
        <p:nvGrpSpPr>
          <p:cNvPr id="1115" name="Google Shape;1115;p18"/>
          <p:cNvGrpSpPr/>
          <p:nvPr/>
        </p:nvGrpSpPr>
        <p:grpSpPr>
          <a:xfrm>
            <a:off x="6307966" y="3208150"/>
            <a:ext cx="1980749" cy="850357"/>
            <a:chOff x="6311250" y="3963495"/>
            <a:chExt cx="1980749" cy="850357"/>
          </a:xfrm>
        </p:grpSpPr>
        <p:sp>
          <p:nvSpPr>
            <p:cNvPr id="1116" name="Google Shape;1116;p18"/>
            <p:cNvSpPr/>
            <p:nvPr/>
          </p:nvSpPr>
          <p:spPr>
            <a:xfrm>
              <a:off x="6311250" y="3963495"/>
              <a:ext cx="1980749" cy="850357"/>
            </a:xfrm>
            <a:prstGeom prst="roundRect">
              <a:avLst>
                <a:gd fmla="val 16667" name="adj"/>
              </a:avLst>
            </a:prstGeom>
            <a:solidFill>
              <a:schemeClr val="lt1"/>
            </a:solidFill>
            <a:ln cap="flat" cmpd="sng" w="25400">
              <a:solidFill>
                <a:srgbClr val="3F4F5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1117" name="Google Shape;1117;p18"/>
            <p:cNvGrpSpPr/>
            <p:nvPr/>
          </p:nvGrpSpPr>
          <p:grpSpPr>
            <a:xfrm>
              <a:off x="6447627" y="4151435"/>
              <a:ext cx="1752095" cy="475722"/>
              <a:chOff x="6394205" y="4138426"/>
              <a:chExt cx="1752095" cy="475722"/>
            </a:xfrm>
          </p:grpSpPr>
          <p:pic>
            <p:nvPicPr>
              <p:cNvPr descr="다채로움, 그래픽, 원, 창의성이(가) 표시된 사진&#10;&#10;자동 생성된 설명" id="1118" name="Google Shape;1118;p18"/>
              <p:cNvPicPr preferRelativeResize="0"/>
              <p:nvPr/>
            </p:nvPicPr>
            <p:blipFill rotWithShape="1">
              <a:blip r:embed="rId7">
                <a:alphaModFix/>
              </a:blip>
              <a:srcRect b="0" l="0" r="0" t="0"/>
              <a:stretch/>
            </p:blipFill>
            <p:spPr>
              <a:xfrm>
                <a:off x="6394205" y="4174788"/>
                <a:ext cx="434900" cy="439360"/>
              </a:xfrm>
              <a:prstGeom prst="rect">
                <a:avLst/>
              </a:prstGeom>
              <a:noFill/>
              <a:ln>
                <a:noFill/>
              </a:ln>
            </p:spPr>
          </p:pic>
          <p:pic>
            <p:nvPicPr>
              <p:cNvPr descr="그래픽, 폰트, 로고, 그래픽 디자인이(가) 표시된 사진&#10;&#10;자동 생성된 설명" id="1119" name="Google Shape;1119;p18"/>
              <p:cNvPicPr preferRelativeResize="0"/>
              <p:nvPr/>
            </p:nvPicPr>
            <p:blipFill rotWithShape="1">
              <a:blip r:embed="rId8">
                <a:alphaModFix/>
              </a:blip>
              <a:srcRect b="0" l="0" r="0" t="0"/>
              <a:stretch/>
            </p:blipFill>
            <p:spPr>
              <a:xfrm>
                <a:off x="7038087" y="4159008"/>
                <a:ext cx="389407" cy="393401"/>
              </a:xfrm>
              <a:prstGeom prst="rect">
                <a:avLst/>
              </a:prstGeom>
              <a:noFill/>
              <a:ln>
                <a:noFill/>
              </a:ln>
            </p:spPr>
          </p:pic>
          <p:pic>
            <p:nvPicPr>
              <p:cNvPr id="1120" name="Google Shape;1120;p18"/>
              <p:cNvPicPr preferRelativeResize="0"/>
              <p:nvPr/>
            </p:nvPicPr>
            <p:blipFill rotWithShape="1">
              <a:blip r:embed="rId9">
                <a:alphaModFix/>
              </a:blip>
              <a:srcRect b="0" l="0" r="0" t="0"/>
              <a:stretch/>
            </p:blipFill>
            <p:spPr>
              <a:xfrm>
                <a:off x="7682626" y="4138426"/>
                <a:ext cx="463674" cy="468429"/>
              </a:xfrm>
              <a:prstGeom prst="rect">
                <a:avLst/>
              </a:prstGeom>
              <a:noFill/>
              <a:ln>
                <a:noFill/>
              </a:ln>
            </p:spPr>
          </p:pic>
        </p:grpSp>
      </p:grpSp>
      <p:grpSp>
        <p:nvGrpSpPr>
          <p:cNvPr id="1121" name="Google Shape;1121;p18"/>
          <p:cNvGrpSpPr/>
          <p:nvPr/>
        </p:nvGrpSpPr>
        <p:grpSpPr>
          <a:xfrm>
            <a:off x="6274229" y="649193"/>
            <a:ext cx="1989084" cy="947192"/>
            <a:chOff x="6392491" y="-2055204"/>
            <a:chExt cx="1989084" cy="947192"/>
          </a:xfrm>
        </p:grpSpPr>
        <p:grpSp>
          <p:nvGrpSpPr>
            <p:cNvPr id="1122" name="Google Shape;1122;p18"/>
            <p:cNvGrpSpPr/>
            <p:nvPr/>
          </p:nvGrpSpPr>
          <p:grpSpPr>
            <a:xfrm>
              <a:off x="6392491" y="-2055204"/>
              <a:ext cx="1989084" cy="947192"/>
              <a:chOff x="6886169" y="-2303252"/>
              <a:chExt cx="1989084" cy="947192"/>
            </a:xfrm>
          </p:grpSpPr>
          <p:sp>
            <p:nvSpPr>
              <p:cNvPr id="1123" name="Google Shape;1123;p18"/>
              <p:cNvSpPr/>
              <p:nvPr/>
            </p:nvSpPr>
            <p:spPr>
              <a:xfrm>
                <a:off x="6886169" y="-2206417"/>
                <a:ext cx="1989084" cy="850357"/>
              </a:xfrm>
              <a:prstGeom prst="roundRect">
                <a:avLst>
                  <a:gd fmla="val 16667" name="adj"/>
                </a:avLst>
              </a:prstGeom>
              <a:solidFill>
                <a:schemeClr val="lt1"/>
              </a:solidFill>
              <a:ln cap="flat" cmpd="sng" w="25400">
                <a:solidFill>
                  <a:srgbClr val="3F4F5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폰트, 텍스트, 그래픽, 로고이(가) 표시된 사진" id="1124" name="Google Shape;1124;p18"/>
              <p:cNvPicPr preferRelativeResize="0"/>
              <p:nvPr/>
            </p:nvPicPr>
            <p:blipFill rotWithShape="1">
              <a:blip r:embed="rId10">
                <a:alphaModFix/>
              </a:blip>
              <a:srcRect b="0" l="0" r="0" t="0"/>
              <a:stretch/>
            </p:blipFill>
            <p:spPr>
              <a:xfrm>
                <a:off x="7088575" y="-2303252"/>
                <a:ext cx="1562603" cy="878964"/>
              </a:xfrm>
              <a:prstGeom prst="rect">
                <a:avLst/>
              </a:prstGeom>
              <a:noFill/>
              <a:ln>
                <a:noFill/>
              </a:ln>
            </p:spPr>
          </p:pic>
        </p:grpSp>
        <p:sp>
          <p:nvSpPr>
            <p:cNvPr id="1125" name="Google Shape;1125;p18"/>
            <p:cNvSpPr txBox="1"/>
            <p:nvPr/>
          </p:nvSpPr>
          <p:spPr>
            <a:xfrm>
              <a:off x="6678231" y="-1438932"/>
              <a:ext cx="1472274"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1100" u="none" cap="none" strike="noStrike">
                  <a:solidFill>
                    <a:srgbClr val="000000"/>
                  </a:solidFill>
                  <a:latin typeface="Arial"/>
                  <a:ea typeface="Arial"/>
                  <a:cs typeface="Arial"/>
                  <a:sym typeface="Arial"/>
                </a:rPr>
                <a:t>사용자 데이터 저장</a:t>
              </a:r>
              <a:endParaRPr/>
            </a:p>
          </p:txBody>
        </p:sp>
      </p:grpSp>
      <p:sp>
        <p:nvSpPr>
          <p:cNvPr id="1126" name="Google Shape;1126;p18"/>
          <p:cNvSpPr/>
          <p:nvPr/>
        </p:nvSpPr>
        <p:spPr>
          <a:xfrm>
            <a:off x="6469640" y="446744"/>
            <a:ext cx="1562603" cy="389029"/>
          </a:xfrm>
          <a:prstGeom prst="roundRect">
            <a:avLst>
              <a:gd fmla="val 16667"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KR" sz="1400" u="none" cap="none" strike="noStrike">
                <a:solidFill>
                  <a:schemeClr val="dk1"/>
                </a:solidFill>
                <a:latin typeface="Arial"/>
                <a:ea typeface="Arial"/>
                <a:cs typeface="Arial"/>
                <a:sym typeface="Arial"/>
              </a:rPr>
              <a:t>Database</a:t>
            </a:r>
            <a:endParaRPr b="0" i="0" sz="1400" u="none" cap="none" strike="noStrike">
              <a:solidFill>
                <a:schemeClr val="dk1"/>
              </a:solidFill>
              <a:latin typeface="Arial"/>
              <a:ea typeface="Arial"/>
              <a:cs typeface="Arial"/>
              <a:sym typeface="Arial"/>
            </a:endParaRPr>
          </a:p>
        </p:txBody>
      </p:sp>
      <p:grpSp>
        <p:nvGrpSpPr>
          <p:cNvPr id="1127" name="Google Shape;1127;p18"/>
          <p:cNvGrpSpPr/>
          <p:nvPr/>
        </p:nvGrpSpPr>
        <p:grpSpPr>
          <a:xfrm>
            <a:off x="3669616" y="410719"/>
            <a:ext cx="1980748" cy="2015402"/>
            <a:chOff x="3669616" y="410719"/>
            <a:chExt cx="1980748" cy="2015402"/>
          </a:xfrm>
        </p:grpSpPr>
        <p:sp>
          <p:nvSpPr>
            <p:cNvPr id="1128" name="Google Shape;1128;p18"/>
            <p:cNvSpPr/>
            <p:nvPr/>
          </p:nvSpPr>
          <p:spPr>
            <a:xfrm>
              <a:off x="3669616" y="637311"/>
              <a:ext cx="1980748" cy="1788810"/>
            </a:xfrm>
            <a:prstGeom prst="roundRect">
              <a:avLst>
                <a:gd fmla="val 16667" name="adj"/>
              </a:avLst>
            </a:prstGeom>
            <a:solidFill>
              <a:schemeClr val="lt1"/>
            </a:solidFill>
            <a:ln cap="flat" cmpd="sng" w="25400">
              <a:solidFill>
                <a:srgbClr val="3F4F5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29" name="Google Shape;1129;p18"/>
            <p:cNvSpPr/>
            <p:nvPr/>
          </p:nvSpPr>
          <p:spPr>
            <a:xfrm>
              <a:off x="3880644" y="410719"/>
              <a:ext cx="1562603" cy="389029"/>
            </a:xfrm>
            <a:prstGeom prst="roundRect">
              <a:avLst>
                <a:gd fmla="val 16667"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KR" sz="1400" u="none" cap="none" strike="noStrike">
                  <a:solidFill>
                    <a:schemeClr val="dk1"/>
                  </a:solidFill>
                  <a:latin typeface="Arial"/>
                  <a:ea typeface="Arial"/>
                  <a:cs typeface="Arial"/>
                  <a:sym typeface="Arial"/>
                </a:rPr>
                <a:t>Back-end</a:t>
              </a:r>
              <a:endParaRPr b="0" i="0" sz="1400" u="none" cap="none" strike="noStrike">
                <a:solidFill>
                  <a:schemeClr val="dk1"/>
                </a:solidFill>
                <a:latin typeface="Arial"/>
                <a:ea typeface="Arial"/>
                <a:cs typeface="Arial"/>
                <a:sym typeface="Arial"/>
              </a:endParaRPr>
            </a:p>
          </p:txBody>
        </p:sp>
        <p:pic>
          <p:nvPicPr>
            <p:cNvPr descr="그래픽, 폰트, 그래픽 디자인, 디자인이(가) 표시된 사진&#10;&#10;자동 생성된 설명" id="1130" name="Google Shape;1130;p18"/>
            <p:cNvPicPr preferRelativeResize="0"/>
            <p:nvPr/>
          </p:nvPicPr>
          <p:blipFill rotWithShape="1">
            <a:blip r:embed="rId11">
              <a:alphaModFix/>
            </a:blip>
            <a:srcRect b="0" l="0" r="0" t="0"/>
            <a:stretch/>
          </p:blipFill>
          <p:spPr>
            <a:xfrm>
              <a:off x="4383770" y="1450749"/>
              <a:ext cx="552444" cy="552444"/>
            </a:xfrm>
            <a:prstGeom prst="rect">
              <a:avLst/>
            </a:prstGeom>
            <a:noFill/>
            <a:ln>
              <a:noFill/>
            </a:ln>
          </p:spPr>
        </p:pic>
        <p:grpSp>
          <p:nvGrpSpPr>
            <p:cNvPr id="1131" name="Google Shape;1131;p18"/>
            <p:cNvGrpSpPr/>
            <p:nvPr/>
          </p:nvGrpSpPr>
          <p:grpSpPr>
            <a:xfrm>
              <a:off x="3839787" y="877050"/>
              <a:ext cx="1574191" cy="607872"/>
              <a:chOff x="3764313" y="802297"/>
              <a:chExt cx="1574191" cy="607872"/>
            </a:xfrm>
          </p:grpSpPr>
          <p:pic>
            <p:nvPicPr>
              <p:cNvPr descr="Spring boot 아이콘, 로고, 기호 – PNG, SVG 무료 다운로드" id="1132" name="Google Shape;1132;p18"/>
              <p:cNvPicPr preferRelativeResize="0"/>
              <p:nvPr/>
            </p:nvPicPr>
            <p:blipFill rotWithShape="1">
              <a:blip r:embed="rId12">
                <a:alphaModFix/>
              </a:blip>
              <a:srcRect b="0" l="0" r="0" t="0"/>
              <a:stretch/>
            </p:blipFill>
            <p:spPr>
              <a:xfrm>
                <a:off x="3764313" y="802297"/>
                <a:ext cx="607872" cy="607872"/>
              </a:xfrm>
              <a:prstGeom prst="rect">
                <a:avLst/>
              </a:prstGeom>
              <a:noFill/>
              <a:ln>
                <a:noFill/>
              </a:ln>
            </p:spPr>
          </p:pic>
          <p:pic>
            <p:nvPicPr>
              <p:cNvPr descr="eclipse에서 spring-boot로 web 만들기 - 👨‍💻꿈꾸는 태태태의 공간" id="1133" name="Google Shape;1133;p18"/>
              <p:cNvPicPr preferRelativeResize="0"/>
              <p:nvPr/>
            </p:nvPicPr>
            <p:blipFill rotWithShape="1">
              <a:blip r:embed="rId13">
                <a:alphaModFix/>
              </a:blip>
              <a:srcRect b="0" l="0" r="0" t="0"/>
              <a:stretch/>
            </p:blipFill>
            <p:spPr>
              <a:xfrm>
                <a:off x="4806811" y="826933"/>
                <a:ext cx="531693" cy="531693"/>
              </a:xfrm>
              <a:prstGeom prst="rect">
                <a:avLst/>
              </a:prstGeom>
              <a:noFill/>
              <a:ln>
                <a:noFill/>
              </a:ln>
            </p:spPr>
          </p:pic>
        </p:grpSp>
        <p:sp>
          <p:nvSpPr>
            <p:cNvPr id="1134" name="Google Shape;1134;p18"/>
            <p:cNvSpPr txBox="1"/>
            <p:nvPr/>
          </p:nvSpPr>
          <p:spPr>
            <a:xfrm>
              <a:off x="3857823" y="2138138"/>
              <a:ext cx="1556160"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1100" u="none" cap="none" strike="noStrike">
                  <a:solidFill>
                    <a:srgbClr val="000000"/>
                  </a:solidFill>
                  <a:latin typeface="Arial"/>
                  <a:ea typeface="Arial"/>
                  <a:cs typeface="Arial"/>
                  <a:sym typeface="Arial"/>
                </a:rPr>
                <a:t>웹 어플리케이션 개발</a:t>
              </a:r>
              <a:endParaRPr/>
            </a:p>
          </p:txBody>
        </p:sp>
      </p:grpSp>
      <p:sp>
        <p:nvSpPr>
          <p:cNvPr id="1135" name="Google Shape;1135;p18"/>
          <p:cNvSpPr txBox="1"/>
          <p:nvPr/>
        </p:nvSpPr>
        <p:spPr>
          <a:xfrm>
            <a:off x="6327899" y="2977206"/>
            <a:ext cx="564578"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1100" u="none" cap="none" strike="noStrike">
                <a:solidFill>
                  <a:srgbClr val="000000"/>
                </a:solidFill>
                <a:latin typeface="Arial"/>
                <a:ea typeface="Arial"/>
                <a:cs typeface="Arial"/>
                <a:sym typeface="Arial"/>
              </a:rPr>
              <a:t>Tools</a:t>
            </a:r>
            <a:endParaRPr b="0" i="0" sz="1100" u="none" cap="none" strike="noStrike">
              <a:solidFill>
                <a:srgbClr val="000000"/>
              </a:solidFill>
              <a:latin typeface="Arial"/>
              <a:ea typeface="Arial"/>
              <a:cs typeface="Arial"/>
              <a:sym typeface="Arial"/>
            </a:endParaRPr>
          </a:p>
        </p:txBody>
      </p:sp>
      <p:sp>
        <p:nvSpPr>
          <p:cNvPr id="1136" name="Google Shape;1136;p18"/>
          <p:cNvSpPr txBox="1"/>
          <p:nvPr/>
        </p:nvSpPr>
        <p:spPr>
          <a:xfrm>
            <a:off x="6282565" y="1748663"/>
            <a:ext cx="1800493"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1100" u="none" cap="none" strike="noStrike">
                <a:solidFill>
                  <a:srgbClr val="000000"/>
                </a:solidFill>
                <a:latin typeface="Arial"/>
                <a:ea typeface="Arial"/>
                <a:cs typeface="Arial"/>
                <a:sym typeface="Arial"/>
              </a:rPr>
              <a:t>Team communication</a:t>
            </a:r>
            <a:endParaRPr b="0" i="0" sz="1100" u="none" cap="none" strike="noStrike">
              <a:solidFill>
                <a:srgbClr val="000000"/>
              </a:solidFill>
              <a:latin typeface="Arial"/>
              <a:ea typeface="Arial"/>
              <a:cs typeface="Arial"/>
              <a:sym typeface="Arial"/>
            </a:endParaRPr>
          </a:p>
        </p:txBody>
      </p:sp>
      <p:grpSp>
        <p:nvGrpSpPr>
          <p:cNvPr id="1137" name="Google Shape;1137;p18"/>
          <p:cNvGrpSpPr/>
          <p:nvPr/>
        </p:nvGrpSpPr>
        <p:grpSpPr>
          <a:xfrm>
            <a:off x="3671572" y="2595637"/>
            <a:ext cx="1980748" cy="2025027"/>
            <a:chOff x="3671572" y="2595637"/>
            <a:chExt cx="1980748" cy="2025027"/>
          </a:xfrm>
        </p:grpSpPr>
        <p:sp>
          <p:nvSpPr>
            <p:cNvPr id="1138" name="Google Shape;1138;p18"/>
            <p:cNvSpPr/>
            <p:nvPr/>
          </p:nvSpPr>
          <p:spPr>
            <a:xfrm>
              <a:off x="3671572" y="2822536"/>
              <a:ext cx="1980748" cy="1798128"/>
            </a:xfrm>
            <a:prstGeom prst="roundRect">
              <a:avLst>
                <a:gd fmla="val 16667" name="adj"/>
              </a:avLst>
            </a:prstGeom>
            <a:solidFill>
              <a:schemeClr val="lt1"/>
            </a:solidFill>
            <a:ln cap="flat" cmpd="sng" w="25400">
              <a:solidFill>
                <a:srgbClr val="3F4F5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스크린샷, 그래픽, 픽셀, 디자인이(가) 표시된 사진&#10;&#10;자동 생성된 설명" id="1139" name="Google Shape;1139;p18"/>
            <p:cNvPicPr preferRelativeResize="0"/>
            <p:nvPr/>
          </p:nvPicPr>
          <p:blipFill rotWithShape="1">
            <a:blip r:embed="rId14">
              <a:alphaModFix/>
            </a:blip>
            <a:srcRect b="0" l="0" r="0" t="0"/>
            <a:stretch/>
          </p:blipFill>
          <p:spPr>
            <a:xfrm>
              <a:off x="3769709" y="2964846"/>
              <a:ext cx="1268708" cy="857065"/>
            </a:xfrm>
            <a:prstGeom prst="rect">
              <a:avLst/>
            </a:prstGeom>
            <a:noFill/>
            <a:ln>
              <a:noFill/>
            </a:ln>
          </p:spPr>
        </p:pic>
        <p:pic>
          <p:nvPicPr>
            <p:cNvPr descr="폰트, 그래픽, 로고, 상징이(가) 표시된 사진&#10;&#10;자동 생성된 설명" id="1140" name="Google Shape;1140;p18"/>
            <p:cNvPicPr preferRelativeResize="0"/>
            <p:nvPr/>
          </p:nvPicPr>
          <p:blipFill rotWithShape="1">
            <a:blip r:embed="rId15">
              <a:alphaModFix/>
            </a:blip>
            <a:srcRect b="0" l="0" r="0" t="0"/>
            <a:stretch/>
          </p:blipFill>
          <p:spPr>
            <a:xfrm>
              <a:off x="3671585" y="3636405"/>
              <a:ext cx="1330291" cy="748290"/>
            </a:xfrm>
            <a:prstGeom prst="rect">
              <a:avLst/>
            </a:prstGeom>
            <a:noFill/>
            <a:ln>
              <a:noFill/>
            </a:ln>
          </p:spPr>
        </p:pic>
        <p:pic>
          <p:nvPicPr>
            <p:cNvPr id="1141" name="Google Shape;1141;p18"/>
            <p:cNvPicPr preferRelativeResize="0"/>
            <p:nvPr/>
          </p:nvPicPr>
          <p:blipFill rotWithShape="1">
            <a:blip r:embed="rId16">
              <a:alphaModFix/>
            </a:blip>
            <a:srcRect b="0" l="0" r="0" t="0"/>
            <a:stretch/>
          </p:blipFill>
          <p:spPr>
            <a:xfrm>
              <a:off x="3874565" y="2595637"/>
              <a:ext cx="1591194" cy="414564"/>
            </a:xfrm>
            <a:prstGeom prst="rect">
              <a:avLst/>
            </a:prstGeom>
            <a:noFill/>
            <a:ln>
              <a:noFill/>
            </a:ln>
          </p:spPr>
        </p:pic>
        <p:pic>
          <p:nvPicPr>
            <p:cNvPr descr="그래픽, 상징, 보라색, 폰트이(가) 표시된 사진&#10;&#10;자동 생성된 설명" id="1142" name="Google Shape;1142;p18"/>
            <p:cNvPicPr preferRelativeResize="0"/>
            <p:nvPr/>
          </p:nvPicPr>
          <p:blipFill rotWithShape="1">
            <a:blip r:embed="rId17">
              <a:alphaModFix/>
            </a:blip>
            <a:srcRect b="0" l="0" r="0" t="0"/>
            <a:stretch/>
          </p:blipFill>
          <p:spPr>
            <a:xfrm>
              <a:off x="5038421" y="3179703"/>
              <a:ext cx="427337" cy="427337"/>
            </a:xfrm>
            <a:prstGeom prst="rect">
              <a:avLst/>
            </a:prstGeom>
            <a:noFill/>
            <a:ln>
              <a:noFill/>
            </a:ln>
          </p:spPr>
        </p:pic>
        <p:sp>
          <p:nvSpPr>
            <p:cNvPr id="1143" name="Google Shape;1143;p18"/>
            <p:cNvSpPr txBox="1"/>
            <p:nvPr/>
          </p:nvSpPr>
          <p:spPr>
            <a:xfrm>
              <a:off x="4152831" y="2654209"/>
              <a:ext cx="101822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Front-end</a:t>
              </a:r>
              <a:endParaRPr b="0" i="0" sz="1400" u="none" cap="none" strike="noStrike">
                <a:solidFill>
                  <a:srgbClr val="000000"/>
                </a:solidFill>
                <a:latin typeface="Arial"/>
                <a:ea typeface="Arial"/>
                <a:cs typeface="Arial"/>
                <a:sym typeface="Arial"/>
              </a:endParaRPr>
            </a:p>
          </p:txBody>
        </p:sp>
        <p:sp>
          <p:nvSpPr>
            <p:cNvPr id="1144" name="Google Shape;1144;p18"/>
            <p:cNvSpPr txBox="1"/>
            <p:nvPr/>
          </p:nvSpPr>
          <p:spPr>
            <a:xfrm>
              <a:off x="3929620" y="4285440"/>
              <a:ext cx="1412566"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1100" u="none" cap="none" strike="noStrike">
                  <a:solidFill>
                    <a:srgbClr val="000000"/>
                  </a:solidFill>
                  <a:latin typeface="Arial"/>
                  <a:ea typeface="Arial"/>
                  <a:cs typeface="Arial"/>
                  <a:sym typeface="Arial"/>
                </a:rPr>
                <a:t>사용자 UI/UX 구성</a:t>
              </a:r>
              <a:endParaRPr/>
            </a:p>
          </p:txBody>
        </p:sp>
        <p:pic>
          <p:nvPicPr>
            <p:cNvPr descr="그래픽, 그래픽 디자인, 폰트, 스크린샷이(가) 표시된 사진&#10;&#10;자동 생성된 설명" id="1145" name="Google Shape;1145;p18"/>
            <p:cNvPicPr preferRelativeResize="0"/>
            <p:nvPr/>
          </p:nvPicPr>
          <p:blipFill rotWithShape="1">
            <a:blip r:embed="rId18">
              <a:alphaModFix/>
            </a:blip>
            <a:srcRect b="0" l="0" r="0" t="0"/>
            <a:stretch/>
          </p:blipFill>
          <p:spPr>
            <a:xfrm>
              <a:off x="4979001" y="3776557"/>
              <a:ext cx="546168" cy="467983"/>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ko-KR">
                <a:solidFill>
                  <a:schemeClr val="accent4"/>
                </a:solidFill>
                <a:latin typeface="Arial"/>
                <a:ea typeface="Arial"/>
                <a:cs typeface="Arial"/>
                <a:sym typeface="Arial"/>
              </a:rPr>
              <a:t>AWS</a:t>
            </a:r>
            <a:r>
              <a:rPr lang="ko-KR">
                <a:latin typeface="Arial"/>
                <a:ea typeface="Arial"/>
                <a:cs typeface="Arial"/>
                <a:sym typeface="Arial"/>
              </a:rPr>
              <a:t> 환경 구축</a:t>
            </a:r>
            <a:endParaRPr/>
          </a:p>
        </p:txBody>
      </p:sp>
      <p:grpSp>
        <p:nvGrpSpPr>
          <p:cNvPr id="1151" name="Google Shape;1151;p19"/>
          <p:cNvGrpSpPr/>
          <p:nvPr/>
        </p:nvGrpSpPr>
        <p:grpSpPr>
          <a:xfrm>
            <a:off x="397161" y="1408546"/>
            <a:ext cx="4705929" cy="3426695"/>
            <a:chOff x="5190863" y="2824811"/>
            <a:chExt cx="1544860" cy="1108870"/>
          </a:xfrm>
        </p:grpSpPr>
        <p:grpSp>
          <p:nvGrpSpPr>
            <p:cNvPr id="1152" name="Google Shape;1152;p19"/>
            <p:cNvGrpSpPr/>
            <p:nvPr/>
          </p:nvGrpSpPr>
          <p:grpSpPr>
            <a:xfrm>
              <a:off x="5938695" y="3176919"/>
              <a:ext cx="685760" cy="404739"/>
              <a:chOff x="5938695" y="3176919"/>
              <a:chExt cx="685760" cy="404739"/>
            </a:xfrm>
          </p:grpSpPr>
          <p:grpSp>
            <p:nvGrpSpPr>
              <p:cNvPr id="1153" name="Google Shape;1153;p19"/>
              <p:cNvGrpSpPr/>
              <p:nvPr/>
            </p:nvGrpSpPr>
            <p:grpSpPr>
              <a:xfrm>
                <a:off x="5938695" y="3176919"/>
                <a:ext cx="685760" cy="404739"/>
                <a:chOff x="5938695" y="3176919"/>
                <a:chExt cx="685760" cy="404739"/>
              </a:xfrm>
            </p:grpSpPr>
            <p:sp>
              <p:nvSpPr>
                <p:cNvPr id="1154" name="Google Shape;1154;p19"/>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19"/>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50"/>
                    <a:buFont typeface="Arial"/>
                    <a:buNone/>
                  </a:pPr>
                  <a:r>
                    <a:rPr b="0" i="0" lang="ko-KR" sz="1050" u="none" cap="none" strike="noStrike">
                      <a:solidFill>
                        <a:srgbClr val="000000"/>
                      </a:solidFill>
                      <a:latin typeface="Arial"/>
                      <a:ea typeface="Arial"/>
                      <a:cs typeface="Arial"/>
                      <a:sym typeface="Arial"/>
                    </a:rPr>
                    <a:t>React.js</a:t>
                  </a:r>
                  <a:endParaRPr/>
                </a:p>
              </p:txBody>
            </p:sp>
          </p:grpSp>
          <p:sp>
            <p:nvSpPr>
              <p:cNvPr id="1156" name="Google Shape;1156;p19"/>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7" name="Google Shape;1157;p19"/>
            <p:cNvGrpSpPr/>
            <p:nvPr/>
          </p:nvGrpSpPr>
          <p:grpSpPr>
            <a:xfrm>
              <a:off x="5305233" y="3176835"/>
              <a:ext cx="685970" cy="404655"/>
              <a:chOff x="5305233" y="3176835"/>
              <a:chExt cx="685970" cy="404655"/>
            </a:xfrm>
          </p:grpSpPr>
          <p:grpSp>
            <p:nvGrpSpPr>
              <p:cNvPr id="1158" name="Google Shape;1158;p19"/>
              <p:cNvGrpSpPr/>
              <p:nvPr/>
            </p:nvGrpSpPr>
            <p:grpSpPr>
              <a:xfrm>
                <a:off x="5305233" y="3176835"/>
                <a:ext cx="685970" cy="404655"/>
                <a:chOff x="5305233" y="3176835"/>
                <a:chExt cx="685970" cy="404655"/>
              </a:xfrm>
            </p:grpSpPr>
            <p:sp>
              <p:nvSpPr>
                <p:cNvPr id="1159" name="Google Shape;1159;p19"/>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19"/>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ko-KR" sz="1100" u="none" cap="none" strike="noStrike">
                      <a:solidFill>
                        <a:srgbClr val="000000"/>
                      </a:solidFill>
                      <a:latin typeface="Arial"/>
                      <a:ea typeface="Arial"/>
                      <a:cs typeface="Arial"/>
                      <a:sym typeface="Arial"/>
                    </a:rPr>
                    <a:t>Spring boot</a:t>
                  </a:r>
                  <a:endParaRPr/>
                </a:p>
                <a:p>
                  <a:pPr indent="0" lvl="0" marL="0" marR="0" rtl="0" algn="ctr">
                    <a:lnSpc>
                      <a:spcPct val="100000"/>
                    </a:lnSpc>
                    <a:spcBef>
                      <a:spcPts val="0"/>
                    </a:spcBef>
                    <a:spcAft>
                      <a:spcPts val="0"/>
                    </a:spcAft>
                    <a:buClr>
                      <a:srgbClr val="000000"/>
                    </a:buClr>
                    <a:buSzPts val="1100"/>
                    <a:buFont typeface="Arial"/>
                    <a:buNone/>
                  </a:pPr>
                  <a:r>
                    <a:rPr b="0" i="0" lang="ko-KR" sz="1100" u="none" cap="none" strike="noStrike">
                      <a:solidFill>
                        <a:srgbClr val="000000"/>
                      </a:solidFill>
                      <a:latin typeface="Arial"/>
                      <a:ea typeface="Arial"/>
                      <a:cs typeface="Arial"/>
                      <a:sym typeface="Arial"/>
                    </a:rPr>
                    <a:t>내장 Tomcat</a:t>
                  </a:r>
                  <a:endParaRPr b="0" i="0" sz="1100" u="none" cap="none" strike="noStrike">
                    <a:solidFill>
                      <a:srgbClr val="000000"/>
                    </a:solidFill>
                    <a:latin typeface="Arial"/>
                    <a:ea typeface="Arial"/>
                    <a:cs typeface="Arial"/>
                    <a:sym typeface="Arial"/>
                  </a:endParaRPr>
                </a:p>
              </p:txBody>
            </p:sp>
          </p:grpSp>
          <p:sp>
            <p:nvSpPr>
              <p:cNvPr id="1161" name="Google Shape;1161;p19"/>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62" name="Google Shape;1162;p19"/>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63" name="Google Shape;1163;p19"/>
            <p:cNvGrpSpPr/>
            <p:nvPr/>
          </p:nvGrpSpPr>
          <p:grpSpPr>
            <a:xfrm>
              <a:off x="5657361" y="2824811"/>
              <a:ext cx="1078362" cy="404655"/>
              <a:chOff x="5657361" y="2824811"/>
              <a:chExt cx="1078362" cy="404655"/>
            </a:xfrm>
          </p:grpSpPr>
          <p:grpSp>
            <p:nvGrpSpPr>
              <p:cNvPr id="1164" name="Google Shape;1164;p19"/>
              <p:cNvGrpSpPr/>
              <p:nvPr/>
            </p:nvGrpSpPr>
            <p:grpSpPr>
              <a:xfrm>
                <a:off x="5657361" y="2824811"/>
                <a:ext cx="1078362" cy="404655"/>
                <a:chOff x="5657361" y="2824811"/>
                <a:chExt cx="1078362" cy="404655"/>
              </a:xfrm>
            </p:grpSpPr>
            <p:grpSp>
              <p:nvGrpSpPr>
                <p:cNvPr id="1165" name="Google Shape;1165;p19"/>
                <p:cNvGrpSpPr/>
                <p:nvPr/>
              </p:nvGrpSpPr>
              <p:grpSpPr>
                <a:xfrm>
                  <a:off x="5938485" y="2824811"/>
                  <a:ext cx="797238" cy="404655"/>
                  <a:chOff x="5938485" y="2824811"/>
                  <a:chExt cx="797238" cy="404655"/>
                </a:xfrm>
              </p:grpSpPr>
              <p:sp>
                <p:nvSpPr>
                  <p:cNvPr id="1166" name="Google Shape;1166;p19"/>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19"/>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68" name="Google Shape;1168;p19"/>
                <p:cNvSpPr/>
                <p:nvPr/>
              </p:nvSpPr>
              <p:spPr>
                <a:xfrm>
                  <a:off x="5657361" y="2936509"/>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000000"/>
                      </a:solidFill>
                      <a:latin typeface="Arial"/>
                      <a:ea typeface="Arial"/>
                      <a:cs typeface="Arial"/>
                      <a:sym typeface="Arial"/>
                    </a:rPr>
                    <a:t>Fitconnect.com</a:t>
                  </a:r>
                  <a:endParaRPr b="0" i="0" sz="1000" u="none" cap="none" strike="noStrike">
                    <a:solidFill>
                      <a:srgbClr val="000000"/>
                    </a:solidFill>
                    <a:latin typeface="Arial"/>
                    <a:ea typeface="Arial"/>
                    <a:cs typeface="Arial"/>
                    <a:sym typeface="Arial"/>
                  </a:endParaRPr>
                </a:p>
              </p:txBody>
            </p:sp>
          </p:grpSp>
          <p:sp>
            <p:nvSpPr>
              <p:cNvPr id="1169" name="Google Shape;1169;p19"/>
              <p:cNvSpPr/>
              <p:nvPr/>
            </p:nvSpPr>
            <p:spPr>
              <a:xfrm>
                <a:off x="6025049" y="2920720"/>
                <a:ext cx="235062" cy="219416"/>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ko-KR" sz="800" u="none" cap="none" strike="noStrike">
                    <a:solidFill>
                      <a:srgbClr val="000000"/>
                    </a:solidFill>
                    <a:latin typeface="Arial"/>
                    <a:ea typeface="Arial"/>
                    <a:cs typeface="Arial"/>
                    <a:sym typeface="Arial"/>
                  </a:rPr>
                  <a:t>클라이언트</a:t>
                </a:r>
                <a:endParaRPr b="0" i="0" sz="800" u="none" cap="none" strike="noStrike">
                  <a:solidFill>
                    <a:srgbClr val="000000"/>
                  </a:solidFill>
                  <a:latin typeface="Arial"/>
                  <a:ea typeface="Arial"/>
                  <a:cs typeface="Arial"/>
                  <a:sym typeface="Arial"/>
                </a:endParaRPr>
              </a:p>
            </p:txBody>
          </p:sp>
        </p:grpSp>
        <p:grpSp>
          <p:nvGrpSpPr>
            <p:cNvPr id="1170" name="Google Shape;1170;p19"/>
            <p:cNvGrpSpPr/>
            <p:nvPr/>
          </p:nvGrpSpPr>
          <p:grpSpPr>
            <a:xfrm>
              <a:off x="5190863" y="3528942"/>
              <a:ext cx="1078025" cy="404739"/>
              <a:chOff x="5190863" y="3528942"/>
              <a:chExt cx="1078025" cy="404739"/>
            </a:xfrm>
          </p:grpSpPr>
          <p:sp>
            <p:nvSpPr>
              <p:cNvPr id="1171" name="Google Shape;1171;p19"/>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72" name="Google Shape;1172;p19"/>
              <p:cNvGrpSpPr/>
              <p:nvPr/>
            </p:nvGrpSpPr>
            <p:grpSpPr>
              <a:xfrm>
                <a:off x="5190863" y="3528942"/>
                <a:ext cx="1078025" cy="404739"/>
                <a:chOff x="5190863" y="3528942"/>
                <a:chExt cx="1078025" cy="404739"/>
              </a:xfrm>
            </p:grpSpPr>
            <p:sp>
              <p:nvSpPr>
                <p:cNvPr id="1173" name="Google Shape;1173;p19"/>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19"/>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ko-KR" sz="1100" u="none" cap="none" strike="noStrike">
                      <a:solidFill>
                        <a:srgbClr val="000000"/>
                      </a:solidFill>
                      <a:latin typeface="Arial"/>
                      <a:ea typeface="Arial"/>
                      <a:cs typeface="Arial"/>
                      <a:sym typeface="Arial"/>
                    </a:rPr>
                    <a:t>Oracle</a:t>
                  </a:r>
                  <a:endParaRPr b="0" i="0" sz="1100" u="none" cap="none" strike="noStrike">
                    <a:solidFill>
                      <a:srgbClr val="000000"/>
                    </a:solidFill>
                    <a:latin typeface="Arial"/>
                    <a:ea typeface="Arial"/>
                    <a:cs typeface="Arial"/>
                    <a:sym typeface="Arial"/>
                  </a:endParaRPr>
                </a:p>
              </p:txBody>
            </p:sp>
          </p:grpSp>
        </p:grpSp>
      </p:grpSp>
      <p:sp>
        <p:nvSpPr>
          <p:cNvPr id="1175" name="Google Shape;1175;p19"/>
          <p:cNvSpPr/>
          <p:nvPr/>
        </p:nvSpPr>
        <p:spPr>
          <a:xfrm>
            <a:off x="1858736" y="3841015"/>
            <a:ext cx="716042" cy="678052"/>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ko-KR" sz="800" u="none" cap="none" strike="noStrike">
                <a:solidFill>
                  <a:srgbClr val="000000"/>
                </a:solidFill>
                <a:latin typeface="Arial"/>
                <a:ea typeface="Arial"/>
                <a:cs typeface="Arial"/>
                <a:sym typeface="Arial"/>
              </a:rPr>
              <a:t>DB</a:t>
            </a:r>
            <a:endParaRPr b="0" i="0" sz="800" u="none" cap="none" strike="noStrike">
              <a:solidFill>
                <a:srgbClr val="000000"/>
              </a:solidFill>
              <a:latin typeface="Arial"/>
              <a:ea typeface="Arial"/>
              <a:cs typeface="Arial"/>
              <a:sym typeface="Arial"/>
            </a:endParaRPr>
          </a:p>
        </p:txBody>
      </p:sp>
      <p:sp>
        <p:nvSpPr>
          <p:cNvPr id="1176" name="Google Shape;1176;p19"/>
          <p:cNvSpPr/>
          <p:nvPr/>
        </p:nvSpPr>
        <p:spPr>
          <a:xfrm>
            <a:off x="1870499" y="2807688"/>
            <a:ext cx="716042" cy="678052"/>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ko-KR" sz="800" u="none" cap="none" strike="noStrike">
                <a:solidFill>
                  <a:srgbClr val="000000"/>
                </a:solidFill>
                <a:latin typeface="Arial"/>
                <a:ea typeface="Arial"/>
                <a:cs typeface="Arial"/>
                <a:sym typeface="Arial"/>
              </a:rPr>
              <a:t>AWS</a:t>
            </a:r>
            <a:endParaRPr b="0" i="0" sz="800" u="none" cap="none" strike="noStrike">
              <a:solidFill>
                <a:srgbClr val="000000"/>
              </a:solidFill>
              <a:latin typeface="Arial"/>
              <a:ea typeface="Arial"/>
              <a:cs typeface="Arial"/>
              <a:sym typeface="Arial"/>
            </a:endParaRPr>
          </a:p>
        </p:txBody>
      </p:sp>
      <p:sp>
        <p:nvSpPr>
          <p:cNvPr id="1177" name="Google Shape;1177;p19"/>
          <p:cNvSpPr/>
          <p:nvPr/>
        </p:nvSpPr>
        <p:spPr>
          <a:xfrm>
            <a:off x="2938246" y="2783559"/>
            <a:ext cx="716042" cy="678052"/>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ko-KR" sz="800" u="none" cap="none" strike="noStrike">
                <a:solidFill>
                  <a:srgbClr val="000000"/>
                </a:solidFill>
                <a:latin typeface="Arial"/>
                <a:ea typeface="Arial"/>
                <a:cs typeface="Arial"/>
                <a:sym typeface="Arial"/>
              </a:rPr>
              <a:t>웹서버</a:t>
            </a:r>
            <a:endParaRPr b="0" i="0" sz="800" u="none" cap="none" strike="noStrike">
              <a:solidFill>
                <a:srgbClr val="000000"/>
              </a:solidFill>
              <a:latin typeface="Arial"/>
              <a:ea typeface="Arial"/>
              <a:cs typeface="Arial"/>
              <a:sym typeface="Arial"/>
            </a:endParaRPr>
          </a:p>
        </p:txBody>
      </p:sp>
      <p:sp>
        <p:nvSpPr>
          <p:cNvPr id="1178" name="Google Shape;1178;p19"/>
          <p:cNvSpPr txBox="1"/>
          <p:nvPr/>
        </p:nvSpPr>
        <p:spPr>
          <a:xfrm>
            <a:off x="4505980" y="919848"/>
            <a:ext cx="4021633" cy="6001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1100" u="none" cap="none" strike="noStrike">
                <a:solidFill>
                  <a:schemeClr val="lt2"/>
                </a:solidFill>
                <a:latin typeface="Arial"/>
                <a:ea typeface="Arial"/>
                <a:cs typeface="Arial"/>
                <a:sym typeface="Arial"/>
              </a:rPr>
              <a:t>아마존으로부터 인스턴스(가상 컴퓨터)를 제공받아 Ubuntu 운영 체제 하에서 내장 톰캣을 사용하는 스프링 부트 프로젝트 배포</a:t>
            </a:r>
            <a:endParaRPr b="0" i="0" sz="1100" u="none" cap="none" strike="noStrike">
              <a:solidFill>
                <a:schemeClr val="lt2"/>
              </a:solidFill>
              <a:latin typeface="Arial"/>
              <a:ea typeface="Arial"/>
              <a:cs typeface="Arial"/>
              <a:sym typeface="Arial"/>
            </a:endParaRPr>
          </a:p>
        </p:txBody>
      </p:sp>
      <p:pic>
        <p:nvPicPr>
          <p:cNvPr id="1179" name="Google Shape;1179;p19"/>
          <p:cNvPicPr preferRelativeResize="0"/>
          <p:nvPr/>
        </p:nvPicPr>
        <p:blipFill rotWithShape="1">
          <a:blip r:embed="rId3">
            <a:alphaModFix/>
          </a:blip>
          <a:srcRect b="0" l="0" r="0" t="0"/>
          <a:stretch/>
        </p:blipFill>
        <p:spPr>
          <a:xfrm>
            <a:off x="5224780" y="2883860"/>
            <a:ext cx="2938527" cy="191431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2"/>
          <p:cNvSpPr/>
          <p:nvPr/>
        </p:nvSpPr>
        <p:spPr>
          <a:xfrm>
            <a:off x="822112" y="1483200"/>
            <a:ext cx="1118700" cy="389100"/>
          </a:xfrm>
          <a:prstGeom prst="parallelogram">
            <a:avLst>
              <a:gd fmla="val 41622" name="adj"/>
            </a:avLst>
          </a:pr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2"/>
          <p:cNvSpPr/>
          <p:nvPr/>
        </p:nvSpPr>
        <p:spPr>
          <a:xfrm>
            <a:off x="3422312" y="1494188"/>
            <a:ext cx="1118700" cy="389100"/>
          </a:xfrm>
          <a:prstGeom prst="parallelogram">
            <a:avLst>
              <a:gd fmla="val 41622" name="adj"/>
            </a:avLst>
          </a:pr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2"/>
          <p:cNvSpPr/>
          <p:nvPr/>
        </p:nvSpPr>
        <p:spPr>
          <a:xfrm>
            <a:off x="6022512" y="1494175"/>
            <a:ext cx="1118700" cy="389100"/>
          </a:xfrm>
          <a:prstGeom prst="parallelogram">
            <a:avLst>
              <a:gd fmla="val 41622" name="adj"/>
            </a:avLst>
          </a:pr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2"/>
          <p:cNvSpPr/>
          <p:nvPr/>
        </p:nvSpPr>
        <p:spPr>
          <a:xfrm>
            <a:off x="6020962" y="3093025"/>
            <a:ext cx="1118700" cy="389100"/>
          </a:xfrm>
          <a:prstGeom prst="parallelogram">
            <a:avLst>
              <a:gd fmla="val 41622" name="adj"/>
            </a:avLst>
          </a:pr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2"/>
          <p:cNvSpPr/>
          <p:nvPr/>
        </p:nvSpPr>
        <p:spPr>
          <a:xfrm>
            <a:off x="3422312" y="3093025"/>
            <a:ext cx="1118700" cy="389100"/>
          </a:xfrm>
          <a:prstGeom prst="parallelogram">
            <a:avLst>
              <a:gd fmla="val 41622" name="adj"/>
            </a:avLst>
          </a:pr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2"/>
          <p:cNvSpPr/>
          <p:nvPr/>
        </p:nvSpPr>
        <p:spPr>
          <a:xfrm>
            <a:off x="823662" y="3093025"/>
            <a:ext cx="1118700" cy="389100"/>
          </a:xfrm>
          <a:prstGeom prst="parallelogram">
            <a:avLst>
              <a:gd fmla="val 41622" name="adj"/>
            </a:avLst>
          </a:pr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2"/>
          <p:cNvSpPr txBox="1"/>
          <p:nvPr>
            <p:ph idx="21"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ko-KR">
                <a:latin typeface="Arial"/>
                <a:ea typeface="Arial"/>
                <a:cs typeface="Arial"/>
                <a:sym typeface="Arial"/>
              </a:rPr>
              <a:t>TABLE OF </a:t>
            </a:r>
            <a:r>
              <a:rPr b="1" lang="ko-KR">
                <a:solidFill>
                  <a:schemeClr val="accent4"/>
                </a:solidFill>
                <a:latin typeface="Arial"/>
                <a:ea typeface="Arial"/>
                <a:cs typeface="Arial"/>
                <a:sym typeface="Arial"/>
              </a:rPr>
              <a:t>CONTENTS</a:t>
            </a:r>
            <a:endParaRPr/>
          </a:p>
        </p:txBody>
      </p:sp>
      <p:sp>
        <p:nvSpPr>
          <p:cNvPr id="560" name="Google Shape;560;p2"/>
          <p:cNvSpPr txBox="1"/>
          <p:nvPr>
            <p:ph type="title"/>
          </p:nvPr>
        </p:nvSpPr>
        <p:spPr>
          <a:xfrm>
            <a:off x="718131" y="1861224"/>
            <a:ext cx="2290800" cy="52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500"/>
              <a:buNone/>
            </a:pPr>
            <a:r>
              <a:rPr lang="ko-KR">
                <a:latin typeface="Arial"/>
                <a:ea typeface="Arial"/>
                <a:cs typeface="Arial"/>
                <a:sym typeface="Arial"/>
              </a:rPr>
              <a:t>프로젝트 개요</a:t>
            </a:r>
            <a:endParaRPr/>
          </a:p>
        </p:txBody>
      </p:sp>
      <p:sp>
        <p:nvSpPr>
          <p:cNvPr id="561" name="Google Shape;561;p2"/>
          <p:cNvSpPr txBox="1"/>
          <p:nvPr>
            <p:ph idx="2" type="title"/>
          </p:nvPr>
        </p:nvSpPr>
        <p:spPr>
          <a:xfrm>
            <a:off x="822112" y="1513500"/>
            <a:ext cx="1031700" cy="358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ko-KR">
                <a:latin typeface="Arial"/>
                <a:ea typeface="Arial"/>
                <a:cs typeface="Arial"/>
                <a:sym typeface="Arial"/>
              </a:rPr>
              <a:t>01</a:t>
            </a:r>
            <a:endParaRPr>
              <a:latin typeface="Arial"/>
              <a:ea typeface="Arial"/>
              <a:cs typeface="Arial"/>
              <a:sym typeface="Arial"/>
            </a:endParaRPr>
          </a:p>
        </p:txBody>
      </p:sp>
      <p:sp>
        <p:nvSpPr>
          <p:cNvPr id="562" name="Google Shape;562;p2"/>
          <p:cNvSpPr txBox="1"/>
          <p:nvPr>
            <p:ph idx="1" type="subTitle"/>
          </p:nvPr>
        </p:nvSpPr>
        <p:spPr>
          <a:xfrm>
            <a:off x="708412" y="2325535"/>
            <a:ext cx="2290800" cy="589500"/>
          </a:xfrm>
          <a:prstGeom prst="rect">
            <a:avLst/>
          </a:prstGeom>
          <a:noFill/>
          <a:ln>
            <a:noFill/>
          </a:ln>
        </p:spPr>
        <p:txBody>
          <a:bodyPr anchorCtr="0" anchor="t" bIns="91425" lIns="91425" spcFirstLastPara="1" rIns="91425" wrap="square" tIns="91425">
            <a:noAutofit/>
          </a:bodyPr>
          <a:lstStyle/>
          <a:p>
            <a:pPr indent="-304800" lvl="0" marL="457200" rtl="0" algn="l">
              <a:lnSpc>
                <a:spcPct val="92960"/>
              </a:lnSpc>
              <a:spcBef>
                <a:spcPts val="0"/>
              </a:spcBef>
              <a:spcAft>
                <a:spcPts val="0"/>
              </a:spcAft>
              <a:buSzPts val="1600"/>
              <a:buNone/>
            </a:pPr>
            <a:r>
              <a:rPr lang="ko-KR" sz="1000">
                <a:solidFill>
                  <a:schemeClr val="accent4"/>
                </a:solidFill>
                <a:latin typeface="Arial"/>
                <a:ea typeface="Arial"/>
                <a:cs typeface="Arial"/>
                <a:sym typeface="Arial"/>
              </a:rPr>
              <a:t>프로젝트 주제 선정 이유와 </a:t>
            </a:r>
            <a:endParaRPr/>
          </a:p>
          <a:p>
            <a:pPr indent="-304800" lvl="0" marL="457200" rtl="0" algn="l">
              <a:lnSpc>
                <a:spcPct val="92960"/>
              </a:lnSpc>
              <a:spcBef>
                <a:spcPts val="0"/>
              </a:spcBef>
              <a:spcAft>
                <a:spcPts val="0"/>
              </a:spcAft>
              <a:buSzPts val="1600"/>
              <a:buNone/>
            </a:pPr>
            <a:r>
              <a:rPr lang="ko-KR" sz="1000">
                <a:solidFill>
                  <a:schemeClr val="accent4"/>
                </a:solidFill>
                <a:latin typeface="Arial"/>
                <a:ea typeface="Arial"/>
                <a:cs typeface="Arial"/>
                <a:sym typeface="Arial"/>
              </a:rPr>
              <a:t>기존 서비서와 차별화 전략</a:t>
            </a:r>
            <a:endParaRPr/>
          </a:p>
        </p:txBody>
      </p:sp>
      <p:sp>
        <p:nvSpPr>
          <p:cNvPr id="563" name="Google Shape;563;p2"/>
          <p:cNvSpPr txBox="1"/>
          <p:nvPr>
            <p:ph idx="3" type="title"/>
          </p:nvPr>
        </p:nvSpPr>
        <p:spPr>
          <a:xfrm>
            <a:off x="3359846" y="1870944"/>
            <a:ext cx="2290800" cy="52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500"/>
              <a:buNone/>
            </a:pPr>
            <a:r>
              <a:rPr lang="ko-KR">
                <a:latin typeface="Arial"/>
                <a:ea typeface="Arial"/>
                <a:cs typeface="Arial"/>
                <a:sym typeface="Arial"/>
              </a:rPr>
              <a:t>구성 및 역할</a:t>
            </a:r>
            <a:endParaRPr>
              <a:latin typeface="Arial"/>
              <a:ea typeface="Arial"/>
              <a:cs typeface="Arial"/>
              <a:sym typeface="Arial"/>
            </a:endParaRPr>
          </a:p>
        </p:txBody>
      </p:sp>
      <p:sp>
        <p:nvSpPr>
          <p:cNvPr id="564" name="Google Shape;564;p2"/>
          <p:cNvSpPr txBox="1"/>
          <p:nvPr>
            <p:ph idx="4" type="title"/>
          </p:nvPr>
        </p:nvSpPr>
        <p:spPr>
          <a:xfrm>
            <a:off x="3421396" y="1513500"/>
            <a:ext cx="1032000" cy="358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ko-KR">
                <a:latin typeface="Arial"/>
                <a:ea typeface="Arial"/>
                <a:cs typeface="Arial"/>
                <a:sym typeface="Arial"/>
              </a:rPr>
              <a:t>02</a:t>
            </a:r>
            <a:endParaRPr>
              <a:latin typeface="Arial"/>
              <a:ea typeface="Arial"/>
              <a:cs typeface="Arial"/>
              <a:sym typeface="Arial"/>
            </a:endParaRPr>
          </a:p>
        </p:txBody>
      </p:sp>
      <p:sp>
        <p:nvSpPr>
          <p:cNvPr id="565" name="Google Shape;565;p2"/>
          <p:cNvSpPr txBox="1"/>
          <p:nvPr>
            <p:ph idx="5" type="subTitle"/>
          </p:nvPr>
        </p:nvSpPr>
        <p:spPr>
          <a:xfrm>
            <a:off x="3359846" y="2338059"/>
            <a:ext cx="2290800" cy="589500"/>
          </a:xfrm>
          <a:prstGeom prst="rect">
            <a:avLst/>
          </a:prstGeom>
          <a:noFill/>
          <a:ln>
            <a:noFill/>
          </a:ln>
        </p:spPr>
        <p:txBody>
          <a:bodyPr anchorCtr="0" anchor="t" bIns="91425" lIns="91425" spcFirstLastPara="1" rIns="91425" wrap="square" tIns="91425">
            <a:noAutofit/>
          </a:bodyPr>
          <a:lstStyle/>
          <a:p>
            <a:pPr indent="-304800" lvl="0" marL="457200" rtl="0" algn="l">
              <a:lnSpc>
                <a:spcPct val="92960"/>
              </a:lnSpc>
              <a:spcBef>
                <a:spcPts val="0"/>
              </a:spcBef>
              <a:spcAft>
                <a:spcPts val="0"/>
              </a:spcAft>
              <a:buSzPts val="1600"/>
              <a:buNone/>
            </a:pPr>
            <a:r>
              <a:rPr lang="ko-KR" sz="1000">
                <a:solidFill>
                  <a:schemeClr val="accent4"/>
                </a:solidFill>
                <a:latin typeface="Arial"/>
                <a:ea typeface="Arial"/>
                <a:cs typeface="Arial"/>
                <a:sym typeface="Arial"/>
              </a:rPr>
              <a:t>해당 프로젝트의 구성 및 </a:t>
            </a:r>
            <a:endParaRPr/>
          </a:p>
          <a:p>
            <a:pPr indent="-304800" lvl="0" marL="457200" rtl="0" algn="l">
              <a:lnSpc>
                <a:spcPct val="92960"/>
              </a:lnSpc>
              <a:spcBef>
                <a:spcPts val="0"/>
              </a:spcBef>
              <a:spcAft>
                <a:spcPts val="0"/>
              </a:spcAft>
              <a:buSzPts val="1600"/>
              <a:buNone/>
            </a:pPr>
            <a:r>
              <a:rPr lang="ko-KR" sz="1000">
                <a:solidFill>
                  <a:schemeClr val="accent4"/>
                </a:solidFill>
                <a:latin typeface="Arial"/>
                <a:ea typeface="Arial"/>
                <a:cs typeface="Arial"/>
                <a:sym typeface="Arial"/>
              </a:rPr>
              <a:t>팀원 역할 소개</a:t>
            </a:r>
            <a:endParaRPr b="0" i="0" sz="1000" u="none" strike="noStrike">
              <a:solidFill>
                <a:schemeClr val="accent4"/>
              </a:solidFill>
              <a:latin typeface="Arial"/>
              <a:ea typeface="Arial"/>
              <a:cs typeface="Arial"/>
              <a:sym typeface="Arial"/>
            </a:endParaRPr>
          </a:p>
        </p:txBody>
      </p:sp>
      <p:sp>
        <p:nvSpPr>
          <p:cNvPr id="566" name="Google Shape;566;p2"/>
          <p:cNvSpPr txBox="1"/>
          <p:nvPr>
            <p:ph idx="6" type="title"/>
          </p:nvPr>
        </p:nvSpPr>
        <p:spPr>
          <a:xfrm>
            <a:off x="6011280" y="1858643"/>
            <a:ext cx="2290800" cy="52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500"/>
              <a:buNone/>
            </a:pPr>
            <a:r>
              <a:rPr lang="ko-KR">
                <a:latin typeface="Arial"/>
                <a:ea typeface="Arial"/>
                <a:cs typeface="Arial"/>
                <a:sym typeface="Arial"/>
              </a:rPr>
              <a:t>수행 절차 및 방법</a:t>
            </a:r>
            <a:endParaRPr>
              <a:latin typeface="Arial"/>
              <a:ea typeface="Arial"/>
              <a:cs typeface="Arial"/>
              <a:sym typeface="Arial"/>
            </a:endParaRPr>
          </a:p>
        </p:txBody>
      </p:sp>
      <p:sp>
        <p:nvSpPr>
          <p:cNvPr id="567" name="Google Shape;567;p2"/>
          <p:cNvSpPr txBox="1"/>
          <p:nvPr>
            <p:ph idx="7" type="title"/>
          </p:nvPr>
        </p:nvSpPr>
        <p:spPr>
          <a:xfrm>
            <a:off x="6022510" y="1513500"/>
            <a:ext cx="1031700" cy="358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ko-KR">
                <a:latin typeface="Arial"/>
                <a:ea typeface="Arial"/>
                <a:cs typeface="Arial"/>
                <a:sym typeface="Arial"/>
              </a:rPr>
              <a:t>03</a:t>
            </a:r>
            <a:endParaRPr>
              <a:latin typeface="Arial"/>
              <a:ea typeface="Arial"/>
              <a:cs typeface="Arial"/>
              <a:sym typeface="Arial"/>
            </a:endParaRPr>
          </a:p>
        </p:txBody>
      </p:sp>
      <p:sp>
        <p:nvSpPr>
          <p:cNvPr id="568" name="Google Shape;568;p2"/>
          <p:cNvSpPr txBox="1"/>
          <p:nvPr>
            <p:ph idx="8" type="subTitle"/>
          </p:nvPr>
        </p:nvSpPr>
        <p:spPr>
          <a:xfrm>
            <a:off x="6020962" y="2319107"/>
            <a:ext cx="2290800" cy="589500"/>
          </a:xfrm>
          <a:prstGeom prst="rect">
            <a:avLst/>
          </a:prstGeom>
          <a:noFill/>
          <a:ln>
            <a:noFill/>
          </a:ln>
        </p:spPr>
        <p:txBody>
          <a:bodyPr anchorCtr="0" anchor="t" bIns="91425" lIns="91425" spcFirstLastPara="1" rIns="91425" wrap="square" tIns="91425">
            <a:noAutofit/>
          </a:bodyPr>
          <a:lstStyle/>
          <a:p>
            <a:pPr indent="-304800" lvl="0" marL="457200" rtl="0" algn="l">
              <a:lnSpc>
                <a:spcPct val="92960"/>
              </a:lnSpc>
              <a:spcBef>
                <a:spcPts val="0"/>
              </a:spcBef>
              <a:spcAft>
                <a:spcPts val="0"/>
              </a:spcAft>
              <a:buSzPts val="1600"/>
              <a:buNone/>
            </a:pPr>
            <a:r>
              <a:rPr lang="ko-KR" sz="1000">
                <a:solidFill>
                  <a:schemeClr val="accent4"/>
                </a:solidFill>
                <a:latin typeface="Arial"/>
                <a:ea typeface="Arial"/>
                <a:cs typeface="Arial"/>
                <a:sym typeface="Arial"/>
              </a:rPr>
              <a:t>해당 프로젝트의 기획과 </a:t>
            </a:r>
            <a:endParaRPr/>
          </a:p>
          <a:p>
            <a:pPr indent="-304800" lvl="0" marL="457200" rtl="0" algn="l">
              <a:lnSpc>
                <a:spcPct val="92960"/>
              </a:lnSpc>
              <a:spcBef>
                <a:spcPts val="0"/>
              </a:spcBef>
              <a:spcAft>
                <a:spcPts val="0"/>
              </a:spcAft>
              <a:buSzPts val="1600"/>
              <a:buNone/>
            </a:pPr>
            <a:r>
              <a:rPr lang="ko-KR" sz="1000">
                <a:solidFill>
                  <a:schemeClr val="accent4"/>
                </a:solidFill>
                <a:latin typeface="Arial"/>
                <a:ea typeface="Arial"/>
                <a:cs typeface="Arial"/>
                <a:sym typeface="Arial"/>
              </a:rPr>
              <a:t>수행 과정 소개</a:t>
            </a:r>
            <a:endParaRPr b="0" i="0" sz="1000" u="none" strike="noStrike">
              <a:solidFill>
                <a:schemeClr val="accent4"/>
              </a:solidFill>
              <a:latin typeface="Arial"/>
              <a:ea typeface="Arial"/>
              <a:cs typeface="Arial"/>
              <a:sym typeface="Arial"/>
            </a:endParaRPr>
          </a:p>
        </p:txBody>
      </p:sp>
      <p:sp>
        <p:nvSpPr>
          <p:cNvPr id="569" name="Google Shape;569;p2"/>
          <p:cNvSpPr txBox="1"/>
          <p:nvPr>
            <p:ph idx="9" type="title"/>
          </p:nvPr>
        </p:nvSpPr>
        <p:spPr>
          <a:xfrm>
            <a:off x="734496" y="3445638"/>
            <a:ext cx="2290800" cy="52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500"/>
              <a:buNone/>
            </a:pPr>
            <a:r>
              <a:rPr lang="ko-KR">
                <a:latin typeface="Arial"/>
                <a:ea typeface="Arial"/>
                <a:cs typeface="Arial"/>
                <a:sym typeface="Arial"/>
              </a:rPr>
              <a:t>수행 경과 소개</a:t>
            </a:r>
            <a:endParaRPr>
              <a:latin typeface="Arial"/>
              <a:ea typeface="Arial"/>
              <a:cs typeface="Arial"/>
              <a:sym typeface="Arial"/>
            </a:endParaRPr>
          </a:p>
        </p:txBody>
      </p:sp>
      <p:sp>
        <p:nvSpPr>
          <p:cNvPr id="570" name="Google Shape;570;p2"/>
          <p:cNvSpPr txBox="1"/>
          <p:nvPr>
            <p:ph idx="13" type="title"/>
          </p:nvPr>
        </p:nvSpPr>
        <p:spPr>
          <a:xfrm>
            <a:off x="822112" y="3123331"/>
            <a:ext cx="1031700" cy="358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ko-KR">
                <a:latin typeface="Arial"/>
                <a:ea typeface="Arial"/>
                <a:cs typeface="Arial"/>
                <a:sym typeface="Arial"/>
              </a:rPr>
              <a:t>04</a:t>
            </a:r>
            <a:endParaRPr>
              <a:latin typeface="Arial"/>
              <a:ea typeface="Arial"/>
              <a:cs typeface="Arial"/>
              <a:sym typeface="Arial"/>
            </a:endParaRPr>
          </a:p>
        </p:txBody>
      </p:sp>
      <p:sp>
        <p:nvSpPr>
          <p:cNvPr id="571" name="Google Shape;571;p2"/>
          <p:cNvSpPr txBox="1"/>
          <p:nvPr>
            <p:ph idx="14" type="subTitle"/>
          </p:nvPr>
        </p:nvSpPr>
        <p:spPr>
          <a:xfrm>
            <a:off x="786326" y="3887031"/>
            <a:ext cx="2290800" cy="589500"/>
          </a:xfrm>
          <a:prstGeom prst="rect">
            <a:avLst/>
          </a:prstGeom>
          <a:noFill/>
          <a:ln>
            <a:noFill/>
          </a:ln>
        </p:spPr>
        <p:txBody>
          <a:bodyPr anchorCtr="0" anchor="t" bIns="91425" lIns="91425" spcFirstLastPara="1" rIns="91425" wrap="square" tIns="91425">
            <a:noAutofit/>
          </a:bodyPr>
          <a:lstStyle/>
          <a:p>
            <a:pPr indent="-304800" lvl="0" marL="457200" rtl="0" algn="l">
              <a:lnSpc>
                <a:spcPct val="92960"/>
              </a:lnSpc>
              <a:spcBef>
                <a:spcPts val="0"/>
              </a:spcBef>
              <a:spcAft>
                <a:spcPts val="0"/>
              </a:spcAft>
              <a:buSzPts val="1600"/>
              <a:buNone/>
            </a:pPr>
            <a:r>
              <a:rPr lang="ko-KR" sz="1000">
                <a:solidFill>
                  <a:schemeClr val="accent4"/>
                </a:solidFill>
                <a:latin typeface="Arial"/>
                <a:ea typeface="Arial"/>
                <a:cs typeface="Arial"/>
                <a:sym typeface="Arial"/>
              </a:rPr>
              <a:t>결과물 도출의 과정을 </a:t>
            </a:r>
            <a:endParaRPr/>
          </a:p>
          <a:p>
            <a:pPr indent="-304800" lvl="0" marL="457200" rtl="0" algn="l">
              <a:lnSpc>
                <a:spcPct val="92960"/>
              </a:lnSpc>
              <a:spcBef>
                <a:spcPts val="0"/>
              </a:spcBef>
              <a:spcAft>
                <a:spcPts val="0"/>
              </a:spcAft>
              <a:buSzPts val="1600"/>
              <a:buNone/>
            </a:pPr>
            <a:r>
              <a:rPr lang="ko-KR" sz="1000">
                <a:solidFill>
                  <a:schemeClr val="accent4"/>
                </a:solidFill>
                <a:latin typeface="Arial"/>
                <a:ea typeface="Arial"/>
                <a:cs typeface="Arial"/>
                <a:sym typeface="Arial"/>
              </a:rPr>
              <a:t>보다 자세하게 소개</a:t>
            </a:r>
            <a:endParaRPr b="0" i="0" sz="1000" u="none" strike="noStrike">
              <a:solidFill>
                <a:schemeClr val="accent4"/>
              </a:solidFill>
              <a:latin typeface="Arial"/>
              <a:ea typeface="Arial"/>
              <a:cs typeface="Arial"/>
              <a:sym typeface="Arial"/>
            </a:endParaRPr>
          </a:p>
        </p:txBody>
      </p:sp>
      <p:sp>
        <p:nvSpPr>
          <p:cNvPr id="572" name="Google Shape;572;p2"/>
          <p:cNvSpPr txBox="1"/>
          <p:nvPr>
            <p:ph idx="15" type="title"/>
          </p:nvPr>
        </p:nvSpPr>
        <p:spPr>
          <a:xfrm>
            <a:off x="3359846" y="3438253"/>
            <a:ext cx="2290800" cy="52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500"/>
              <a:buNone/>
            </a:pPr>
            <a:r>
              <a:rPr lang="ko-KR">
                <a:latin typeface="Arial"/>
                <a:ea typeface="Arial"/>
                <a:cs typeface="Arial"/>
                <a:sym typeface="Arial"/>
              </a:rPr>
              <a:t>결과물 시연 영상</a:t>
            </a:r>
            <a:endParaRPr>
              <a:latin typeface="Arial"/>
              <a:ea typeface="Arial"/>
              <a:cs typeface="Arial"/>
              <a:sym typeface="Arial"/>
            </a:endParaRPr>
          </a:p>
        </p:txBody>
      </p:sp>
      <p:sp>
        <p:nvSpPr>
          <p:cNvPr id="573" name="Google Shape;573;p2"/>
          <p:cNvSpPr txBox="1"/>
          <p:nvPr>
            <p:ph idx="16" type="title"/>
          </p:nvPr>
        </p:nvSpPr>
        <p:spPr>
          <a:xfrm>
            <a:off x="3421396" y="3123331"/>
            <a:ext cx="1032000" cy="358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ko-KR">
                <a:latin typeface="Arial"/>
                <a:ea typeface="Arial"/>
                <a:cs typeface="Arial"/>
                <a:sym typeface="Arial"/>
              </a:rPr>
              <a:t>05</a:t>
            </a:r>
            <a:endParaRPr>
              <a:latin typeface="Arial"/>
              <a:ea typeface="Arial"/>
              <a:cs typeface="Arial"/>
              <a:sym typeface="Arial"/>
            </a:endParaRPr>
          </a:p>
        </p:txBody>
      </p:sp>
      <p:sp>
        <p:nvSpPr>
          <p:cNvPr id="574" name="Google Shape;574;p2"/>
          <p:cNvSpPr txBox="1"/>
          <p:nvPr>
            <p:ph idx="17" type="subTitle"/>
          </p:nvPr>
        </p:nvSpPr>
        <p:spPr>
          <a:xfrm>
            <a:off x="3359846" y="3891891"/>
            <a:ext cx="2290800" cy="589500"/>
          </a:xfrm>
          <a:prstGeom prst="rect">
            <a:avLst/>
          </a:prstGeom>
          <a:noFill/>
          <a:ln>
            <a:noFill/>
          </a:ln>
        </p:spPr>
        <p:txBody>
          <a:bodyPr anchorCtr="0" anchor="t" bIns="91425" lIns="91425" spcFirstLastPara="1" rIns="91425" wrap="square" tIns="91425">
            <a:noAutofit/>
          </a:bodyPr>
          <a:lstStyle/>
          <a:p>
            <a:pPr indent="-304800" lvl="0" marL="457200" rtl="0" algn="l">
              <a:lnSpc>
                <a:spcPct val="92960"/>
              </a:lnSpc>
              <a:spcBef>
                <a:spcPts val="0"/>
              </a:spcBef>
              <a:spcAft>
                <a:spcPts val="0"/>
              </a:spcAft>
              <a:buSzPts val="1600"/>
              <a:buNone/>
            </a:pPr>
            <a:r>
              <a:rPr lang="ko-KR" sz="1000">
                <a:solidFill>
                  <a:schemeClr val="accent4"/>
                </a:solidFill>
                <a:latin typeface="Arial"/>
                <a:ea typeface="Arial"/>
                <a:cs typeface="Arial"/>
                <a:sym typeface="Arial"/>
              </a:rPr>
              <a:t>시연 영상을 통한 결과물 소개</a:t>
            </a:r>
            <a:endParaRPr b="0" i="0" sz="1000" u="none" strike="noStrike">
              <a:solidFill>
                <a:schemeClr val="accent4"/>
              </a:solidFill>
              <a:latin typeface="Arial"/>
              <a:ea typeface="Arial"/>
              <a:cs typeface="Arial"/>
              <a:sym typeface="Arial"/>
            </a:endParaRPr>
          </a:p>
        </p:txBody>
      </p:sp>
      <p:sp>
        <p:nvSpPr>
          <p:cNvPr id="575" name="Google Shape;575;p2"/>
          <p:cNvSpPr txBox="1"/>
          <p:nvPr>
            <p:ph idx="18" type="title"/>
          </p:nvPr>
        </p:nvSpPr>
        <p:spPr>
          <a:xfrm>
            <a:off x="5984280" y="3432868"/>
            <a:ext cx="2290800" cy="52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500"/>
              <a:buNone/>
            </a:pPr>
            <a:r>
              <a:rPr lang="ko-KR">
                <a:latin typeface="Arial"/>
                <a:ea typeface="Arial"/>
                <a:cs typeface="Arial"/>
                <a:sym typeface="Arial"/>
              </a:rPr>
              <a:t>자체 평가 의견</a:t>
            </a:r>
            <a:endParaRPr>
              <a:latin typeface="Arial"/>
              <a:ea typeface="Arial"/>
              <a:cs typeface="Arial"/>
              <a:sym typeface="Arial"/>
            </a:endParaRPr>
          </a:p>
        </p:txBody>
      </p:sp>
      <p:sp>
        <p:nvSpPr>
          <p:cNvPr id="576" name="Google Shape;576;p2"/>
          <p:cNvSpPr txBox="1"/>
          <p:nvPr>
            <p:ph idx="19" type="title"/>
          </p:nvPr>
        </p:nvSpPr>
        <p:spPr>
          <a:xfrm>
            <a:off x="6022510" y="3123332"/>
            <a:ext cx="1031700" cy="358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ko-KR">
                <a:latin typeface="Arial"/>
                <a:ea typeface="Arial"/>
                <a:cs typeface="Arial"/>
                <a:sym typeface="Arial"/>
              </a:rPr>
              <a:t>06</a:t>
            </a:r>
            <a:endParaRPr>
              <a:latin typeface="Arial"/>
              <a:ea typeface="Arial"/>
              <a:cs typeface="Arial"/>
              <a:sym typeface="Arial"/>
            </a:endParaRPr>
          </a:p>
        </p:txBody>
      </p:sp>
      <p:sp>
        <p:nvSpPr>
          <p:cNvPr id="577" name="Google Shape;577;p2"/>
          <p:cNvSpPr txBox="1"/>
          <p:nvPr>
            <p:ph idx="20" type="subTitle"/>
          </p:nvPr>
        </p:nvSpPr>
        <p:spPr>
          <a:xfrm>
            <a:off x="6020962" y="3886037"/>
            <a:ext cx="2290800" cy="589500"/>
          </a:xfrm>
          <a:prstGeom prst="rect">
            <a:avLst/>
          </a:prstGeom>
          <a:noFill/>
          <a:ln>
            <a:noFill/>
          </a:ln>
        </p:spPr>
        <p:txBody>
          <a:bodyPr anchorCtr="0" anchor="t" bIns="91425" lIns="91425" spcFirstLastPara="1" rIns="91425" wrap="square" tIns="91425">
            <a:noAutofit/>
          </a:bodyPr>
          <a:lstStyle/>
          <a:p>
            <a:pPr indent="-304800" lvl="0" marL="457200" rtl="0" algn="l">
              <a:lnSpc>
                <a:spcPct val="92960"/>
              </a:lnSpc>
              <a:spcBef>
                <a:spcPts val="0"/>
              </a:spcBef>
              <a:spcAft>
                <a:spcPts val="0"/>
              </a:spcAft>
              <a:buSzPts val="1600"/>
              <a:buNone/>
            </a:pPr>
            <a:r>
              <a:rPr lang="ko-KR" sz="1000">
                <a:solidFill>
                  <a:schemeClr val="accent4"/>
                </a:solidFill>
                <a:latin typeface="Arial"/>
                <a:ea typeface="Arial"/>
                <a:cs typeface="Arial"/>
                <a:sym typeface="Arial"/>
              </a:rPr>
              <a:t>활용도, 달성도, 완성도 등</a:t>
            </a:r>
            <a:endParaRPr sz="1000">
              <a:solidFill>
                <a:schemeClr val="accent4"/>
              </a:solidFill>
              <a:latin typeface="Arial"/>
              <a:ea typeface="Arial"/>
              <a:cs typeface="Arial"/>
              <a:sym typeface="Arial"/>
            </a:endParaRPr>
          </a:p>
          <a:p>
            <a:pPr indent="-304800" lvl="0" marL="457200" rtl="0" algn="l">
              <a:lnSpc>
                <a:spcPct val="92960"/>
              </a:lnSpc>
              <a:spcBef>
                <a:spcPts val="0"/>
              </a:spcBef>
              <a:spcAft>
                <a:spcPts val="0"/>
              </a:spcAft>
              <a:buSzPts val="1600"/>
              <a:buNone/>
            </a:pPr>
            <a:r>
              <a:rPr lang="ko-KR" sz="1000">
                <a:solidFill>
                  <a:schemeClr val="accent4"/>
                </a:solidFill>
                <a:latin typeface="Arial"/>
                <a:ea typeface="Arial"/>
                <a:cs typeface="Arial"/>
                <a:sym typeface="Arial"/>
              </a:rPr>
              <a:t>자체적인 평가와 느낀점</a:t>
            </a:r>
            <a:endParaRPr b="0" i="0" sz="1000" u="none" strike="noStrike">
              <a:solidFill>
                <a:schemeClr val="accent4"/>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20"/>
          <p:cNvSpPr/>
          <p:nvPr/>
        </p:nvSpPr>
        <p:spPr>
          <a:xfrm>
            <a:off x="5262387" y="3892812"/>
            <a:ext cx="734362" cy="640723"/>
          </a:xfrm>
          <a:prstGeom prst="flowChartConnector">
            <a:avLst/>
          </a:prstGeom>
          <a:solidFill>
            <a:schemeClr val="lt1"/>
          </a:solidFill>
          <a:ln cap="flat" cmpd="sng" w="25400">
            <a:solidFill>
              <a:srgbClr val="6B676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85" name="Google Shape;1185;p20"/>
          <p:cNvSpPr/>
          <p:nvPr/>
        </p:nvSpPr>
        <p:spPr>
          <a:xfrm>
            <a:off x="4141404" y="3877932"/>
            <a:ext cx="734362" cy="640723"/>
          </a:xfrm>
          <a:prstGeom prst="flowChartConnector">
            <a:avLst/>
          </a:prstGeom>
          <a:solidFill>
            <a:schemeClr val="lt1"/>
          </a:solidFill>
          <a:ln cap="flat" cmpd="sng" w="25400">
            <a:solidFill>
              <a:srgbClr val="6B676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86" name="Google Shape;1186;p20"/>
          <p:cNvSpPr/>
          <p:nvPr/>
        </p:nvSpPr>
        <p:spPr>
          <a:xfrm>
            <a:off x="784423" y="3601340"/>
            <a:ext cx="734362" cy="640723"/>
          </a:xfrm>
          <a:prstGeom prst="flowChartConnector">
            <a:avLst/>
          </a:prstGeom>
          <a:solidFill>
            <a:schemeClr val="lt1"/>
          </a:solidFill>
          <a:ln cap="flat" cmpd="sng" w="25400">
            <a:solidFill>
              <a:srgbClr val="6B676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87" name="Google Shape;1187;p20"/>
          <p:cNvSpPr/>
          <p:nvPr/>
        </p:nvSpPr>
        <p:spPr>
          <a:xfrm>
            <a:off x="814683" y="1431565"/>
            <a:ext cx="734362" cy="640723"/>
          </a:xfrm>
          <a:prstGeom prst="flowChartConnector">
            <a:avLst/>
          </a:prstGeom>
          <a:solidFill>
            <a:schemeClr val="lt1"/>
          </a:solidFill>
          <a:ln cap="flat" cmpd="sng" w="25400">
            <a:solidFill>
              <a:srgbClr val="6B676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88" name="Google Shape;1188;p2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ko-KR">
                <a:solidFill>
                  <a:schemeClr val="accent4"/>
                </a:solidFill>
                <a:latin typeface="Arial"/>
                <a:ea typeface="Arial"/>
                <a:cs typeface="Arial"/>
                <a:sym typeface="Arial"/>
              </a:rPr>
              <a:t>MQTT</a:t>
            </a:r>
            <a:r>
              <a:rPr lang="ko-KR">
                <a:latin typeface="Arial"/>
                <a:ea typeface="Arial"/>
                <a:cs typeface="Arial"/>
                <a:sym typeface="Arial"/>
              </a:rPr>
              <a:t> 프로토콜</a:t>
            </a:r>
            <a:endParaRPr/>
          </a:p>
        </p:txBody>
      </p:sp>
      <p:grpSp>
        <p:nvGrpSpPr>
          <p:cNvPr id="1189" name="Google Shape;1189;p20"/>
          <p:cNvGrpSpPr/>
          <p:nvPr/>
        </p:nvGrpSpPr>
        <p:grpSpPr>
          <a:xfrm>
            <a:off x="2314967" y="2492379"/>
            <a:ext cx="734362" cy="640723"/>
            <a:chOff x="2328614" y="2492379"/>
            <a:chExt cx="734362" cy="640723"/>
          </a:xfrm>
        </p:grpSpPr>
        <p:sp>
          <p:nvSpPr>
            <p:cNvPr id="1190" name="Google Shape;1190;p20"/>
            <p:cNvSpPr/>
            <p:nvPr/>
          </p:nvSpPr>
          <p:spPr>
            <a:xfrm>
              <a:off x="2328614" y="2492379"/>
              <a:ext cx="734362" cy="640723"/>
            </a:xfrm>
            <a:prstGeom prst="flowChartConnector">
              <a:avLst/>
            </a:prstGeom>
            <a:solidFill>
              <a:schemeClr val="lt1"/>
            </a:solidFill>
            <a:ln cap="flat" cmpd="sng" w="25400">
              <a:solidFill>
                <a:srgbClr val="6B676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1191" name="Google Shape;1191;p20"/>
            <p:cNvGrpSpPr/>
            <p:nvPr/>
          </p:nvGrpSpPr>
          <p:grpSpPr>
            <a:xfrm>
              <a:off x="2459007" y="2572527"/>
              <a:ext cx="476149" cy="491692"/>
              <a:chOff x="-31811100" y="3550975"/>
              <a:chExt cx="291450" cy="293025"/>
            </a:xfrm>
          </p:grpSpPr>
          <p:sp>
            <p:nvSpPr>
              <p:cNvPr id="1192" name="Google Shape;1192;p20"/>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20"/>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20"/>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20"/>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20"/>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20"/>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20"/>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199" name="Google Shape;1199;p20"/>
          <p:cNvGrpSpPr/>
          <p:nvPr/>
        </p:nvGrpSpPr>
        <p:grpSpPr>
          <a:xfrm>
            <a:off x="902353" y="1520666"/>
            <a:ext cx="557271" cy="429865"/>
            <a:chOff x="927456" y="1606753"/>
            <a:chExt cx="445931" cy="367145"/>
          </a:xfrm>
        </p:grpSpPr>
        <p:grpSp>
          <p:nvGrpSpPr>
            <p:cNvPr id="1200" name="Google Shape;1200;p20"/>
            <p:cNvGrpSpPr/>
            <p:nvPr/>
          </p:nvGrpSpPr>
          <p:grpSpPr>
            <a:xfrm>
              <a:off x="927456" y="1606753"/>
              <a:ext cx="340204" cy="339271"/>
              <a:chOff x="3270450" y="3213625"/>
              <a:chExt cx="483175" cy="481850"/>
            </a:xfrm>
          </p:grpSpPr>
          <p:sp>
            <p:nvSpPr>
              <p:cNvPr id="1201" name="Google Shape;1201;p20"/>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202" name="Google Shape;1202;p20"/>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1203" name="Google Shape;1203;p20"/>
            <p:cNvGrpSpPr/>
            <p:nvPr/>
          </p:nvGrpSpPr>
          <p:grpSpPr>
            <a:xfrm>
              <a:off x="1204456" y="1634645"/>
              <a:ext cx="168931" cy="339253"/>
              <a:chOff x="3984950" y="3213600"/>
              <a:chExt cx="239925" cy="481825"/>
            </a:xfrm>
          </p:grpSpPr>
          <p:sp>
            <p:nvSpPr>
              <p:cNvPr id="1204" name="Google Shape;1204;p20"/>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205" name="Google Shape;1205;p20"/>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grpSp>
        <p:nvGrpSpPr>
          <p:cNvPr id="1206" name="Google Shape;1206;p20"/>
          <p:cNvGrpSpPr/>
          <p:nvPr/>
        </p:nvGrpSpPr>
        <p:grpSpPr>
          <a:xfrm>
            <a:off x="699284" y="2516452"/>
            <a:ext cx="734362" cy="640723"/>
            <a:chOff x="775874" y="2488307"/>
            <a:chExt cx="734362" cy="640723"/>
          </a:xfrm>
        </p:grpSpPr>
        <p:sp>
          <p:nvSpPr>
            <p:cNvPr id="1207" name="Google Shape;1207;p20"/>
            <p:cNvSpPr/>
            <p:nvPr/>
          </p:nvSpPr>
          <p:spPr>
            <a:xfrm>
              <a:off x="775874" y="2488307"/>
              <a:ext cx="734362" cy="640723"/>
            </a:xfrm>
            <a:prstGeom prst="flowChartConnector">
              <a:avLst/>
            </a:prstGeom>
            <a:solidFill>
              <a:schemeClr val="lt1"/>
            </a:solidFill>
            <a:ln cap="flat" cmpd="sng" w="25400">
              <a:solidFill>
                <a:srgbClr val="6B676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1208" name="Google Shape;1208;p20"/>
            <p:cNvGrpSpPr/>
            <p:nvPr/>
          </p:nvGrpSpPr>
          <p:grpSpPr>
            <a:xfrm>
              <a:off x="902353" y="2633767"/>
              <a:ext cx="505207" cy="341078"/>
              <a:chOff x="2084325" y="363300"/>
              <a:chExt cx="484150" cy="254100"/>
            </a:xfrm>
          </p:grpSpPr>
          <p:sp>
            <p:nvSpPr>
              <p:cNvPr id="1209" name="Google Shape;1209;p20"/>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210" name="Google Shape;1210;p20"/>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grpSp>
        <p:nvGrpSpPr>
          <p:cNvPr id="1211" name="Google Shape;1211;p20"/>
          <p:cNvGrpSpPr/>
          <p:nvPr/>
        </p:nvGrpSpPr>
        <p:grpSpPr>
          <a:xfrm>
            <a:off x="930442" y="3658081"/>
            <a:ext cx="478754" cy="531513"/>
            <a:chOff x="6235250" y="2620775"/>
            <a:chExt cx="481975" cy="481825"/>
          </a:xfrm>
        </p:grpSpPr>
        <p:sp>
          <p:nvSpPr>
            <p:cNvPr id="1212" name="Google Shape;1212;p20"/>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213" name="Google Shape;1213;p20"/>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214" name="Google Shape;1214;p20"/>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215" name="Google Shape;1215;p20"/>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216" name="Google Shape;1216;p20"/>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1217" name="Google Shape;1217;p20"/>
          <p:cNvGrpSpPr/>
          <p:nvPr/>
        </p:nvGrpSpPr>
        <p:grpSpPr>
          <a:xfrm>
            <a:off x="4364543" y="3954469"/>
            <a:ext cx="281382" cy="469242"/>
            <a:chOff x="3342725" y="2620775"/>
            <a:chExt cx="338775" cy="481825"/>
          </a:xfrm>
        </p:grpSpPr>
        <p:sp>
          <p:nvSpPr>
            <p:cNvPr id="1218" name="Google Shape;1218;p20"/>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219" name="Google Shape;1219;p20"/>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220" name="Google Shape;1220;p20"/>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1221" name="Google Shape;1221;p20"/>
          <p:cNvGrpSpPr/>
          <p:nvPr/>
        </p:nvGrpSpPr>
        <p:grpSpPr>
          <a:xfrm>
            <a:off x="5419573" y="4005340"/>
            <a:ext cx="420057" cy="418371"/>
            <a:chOff x="5049725" y="2635825"/>
            <a:chExt cx="481825" cy="451700"/>
          </a:xfrm>
        </p:grpSpPr>
        <p:sp>
          <p:nvSpPr>
            <p:cNvPr id="1222" name="Google Shape;1222;p20"/>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223" name="Google Shape;1223;p20"/>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224" name="Google Shape;1224;p20"/>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1225" name="Google Shape;1225;p20"/>
          <p:cNvGrpSpPr/>
          <p:nvPr/>
        </p:nvGrpSpPr>
        <p:grpSpPr>
          <a:xfrm>
            <a:off x="3816246" y="2016906"/>
            <a:ext cx="4807685" cy="1362343"/>
            <a:chOff x="3092824" y="1603570"/>
            <a:chExt cx="4807685" cy="1362343"/>
          </a:xfrm>
        </p:grpSpPr>
        <p:sp>
          <p:nvSpPr>
            <p:cNvPr id="1226" name="Google Shape;1226;p20"/>
            <p:cNvSpPr/>
            <p:nvPr/>
          </p:nvSpPr>
          <p:spPr>
            <a:xfrm>
              <a:off x="3092824" y="1603570"/>
              <a:ext cx="4807685" cy="1362343"/>
            </a:xfrm>
            <a:prstGeom prst="roundRect">
              <a:avLst>
                <a:gd fmla="val 16667" name="adj"/>
              </a:avLst>
            </a:prstGeom>
            <a:solidFill>
              <a:schemeClr val="lt1"/>
            </a:solid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227" name="Google Shape;1227;p20"/>
            <p:cNvSpPr/>
            <p:nvPr/>
          </p:nvSpPr>
          <p:spPr>
            <a:xfrm>
              <a:off x="3298116" y="1760578"/>
              <a:ext cx="967392" cy="1059513"/>
            </a:xfrm>
            <a:prstGeom prst="roundRect">
              <a:avLst>
                <a:gd fmla="val 16667" name="adj"/>
              </a:avLst>
            </a:prstGeom>
            <a:solidFill>
              <a:schemeClr val="accent1"/>
            </a:solidFill>
            <a:ln cap="flat" cmpd="sng" w="25400">
              <a:solidFill>
                <a:srgbClr val="3F4F5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KR" sz="1400" u="none" cap="none" strike="noStrike">
                  <a:solidFill>
                    <a:schemeClr val="lt1"/>
                  </a:solidFill>
                  <a:latin typeface="Arial"/>
                  <a:ea typeface="Arial"/>
                  <a:cs typeface="Arial"/>
                  <a:sym typeface="Arial"/>
                </a:rPr>
                <a:t>API</a:t>
              </a:r>
              <a:endParaRPr/>
            </a:p>
            <a:p>
              <a:pPr indent="0" lvl="0" marL="0" marR="0" rtl="0" algn="ctr">
                <a:lnSpc>
                  <a:spcPct val="100000"/>
                </a:lnSpc>
                <a:spcBef>
                  <a:spcPts val="0"/>
                </a:spcBef>
                <a:spcAft>
                  <a:spcPts val="0"/>
                </a:spcAft>
                <a:buNone/>
              </a:pPr>
              <a:r>
                <a:rPr b="0" i="0" lang="ko-KR" sz="1400" u="none" cap="none" strike="noStrike">
                  <a:solidFill>
                    <a:schemeClr val="lt1"/>
                  </a:solidFill>
                  <a:latin typeface="Arial"/>
                  <a:ea typeface="Arial"/>
                  <a:cs typeface="Arial"/>
                  <a:sym typeface="Arial"/>
                </a:rPr>
                <a:t>Builder</a:t>
              </a:r>
              <a:endParaRPr b="0" i="0" sz="1400" u="none" cap="none" strike="noStrike">
                <a:solidFill>
                  <a:schemeClr val="lt1"/>
                </a:solidFill>
                <a:latin typeface="Arial"/>
                <a:ea typeface="Arial"/>
                <a:cs typeface="Arial"/>
                <a:sym typeface="Arial"/>
              </a:endParaRPr>
            </a:p>
          </p:txBody>
        </p:sp>
        <p:sp>
          <p:nvSpPr>
            <p:cNvPr id="1228" name="Google Shape;1228;p20"/>
            <p:cNvSpPr/>
            <p:nvPr/>
          </p:nvSpPr>
          <p:spPr>
            <a:xfrm>
              <a:off x="5554591" y="1758167"/>
              <a:ext cx="967392" cy="1059513"/>
            </a:xfrm>
            <a:prstGeom prst="roundRect">
              <a:avLst>
                <a:gd fmla="val 16667" name="adj"/>
              </a:avLst>
            </a:prstGeom>
            <a:solidFill>
              <a:schemeClr val="accent1"/>
            </a:solidFill>
            <a:ln cap="flat" cmpd="sng" w="25400">
              <a:solidFill>
                <a:srgbClr val="3F4F5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KR" sz="1400" u="none" cap="none" strike="noStrike">
                  <a:solidFill>
                    <a:schemeClr val="lt1"/>
                  </a:solidFill>
                  <a:latin typeface="Arial"/>
                  <a:ea typeface="Arial"/>
                  <a:cs typeface="Arial"/>
                  <a:sym typeface="Arial"/>
                </a:rPr>
                <a:t>NOSQLDB</a:t>
              </a:r>
              <a:endParaRPr b="0" i="0" sz="1400" u="none" cap="none" strike="noStrike">
                <a:solidFill>
                  <a:schemeClr val="lt1"/>
                </a:solidFill>
                <a:latin typeface="Arial"/>
                <a:ea typeface="Arial"/>
                <a:cs typeface="Arial"/>
                <a:sym typeface="Arial"/>
              </a:endParaRPr>
            </a:p>
          </p:txBody>
        </p:sp>
        <p:sp>
          <p:nvSpPr>
            <p:cNvPr id="1229" name="Google Shape;1229;p20"/>
            <p:cNvSpPr/>
            <p:nvPr/>
          </p:nvSpPr>
          <p:spPr>
            <a:xfrm>
              <a:off x="4422484" y="1760578"/>
              <a:ext cx="967392" cy="1059513"/>
            </a:xfrm>
            <a:prstGeom prst="roundRect">
              <a:avLst>
                <a:gd fmla="val 16667" name="adj"/>
              </a:avLst>
            </a:prstGeom>
            <a:solidFill>
              <a:schemeClr val="accent1"/>
            </a:solidFill>
            <a:ln cap="flat" cmpd="sng" w="25400">
              <a:solidFill>
                <a:srgbClr val="3F4F5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KR" sz="1400" u="none" cap="none" strike="noStrike">
                  <a:solidFill>
                    <a:schemeClr val="lt1"/>
                  </a:solidFill>
                  <a:latin typeface="Arial"/>
                  <a:ea typeface="Arial"/>
                  <a:cs typeface="Arial"/>
                  <a:sym typeface="Arial"/>
                </a:rPr>
                <a:t>MBaas</a:t>
              </a:r>
              <a:endParaRPr b="0" i="0" sz="1400" u="none" cap="none" strike="noStrike">
                <a:solidFill>
                  <a:schemeClr val="lt1"/>
                </a:solidFill>
                <a:latin typeface="Arial"/>
                <a:ea typeface="Arial"/>
                <a:cs typeface="Arial"/>
                <a:sym typeface="Arial"/>
              </a:endParaRPr>
            </a:p>
          </p:txBody>
        </p:sp>
      </p:grpSp>
      <p:sp>
        <p:nvSpPr>
          <p:cNvPr id="1230" name="Google Shape;1230;p20"/>
          <p:cNvSpPr/>
          <p:nvPr/>
        </p:nvSpPr>
        <p:spPr>
          <a:xfrm>
            <a:off x="1497359" y="2658850"/>
            <a:ext cx="752767" cy="281901"/>
          </a:xfrm>
          <a:prstGeom prst="leftRightArrow">
            <a:avLst>
              <a:gd fmla="val 50000" name="adj1"/>
              <a:gd fmla="val 50000" name="adj2"/>
            </a:avLst>
          </a:prstGeom>
          <a:solidFill>
            <a:schemeClr val="accent1"/>
          </a:solidFill>
          <a:ln cap="flat" cmpd="sng" w="25400">
            <a:solidFill>
              <a:srgbClr val="3F4F5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31" name="Google Shape;1231;p20"/>
          <p:cNvSpPr/>
          <p:nvPr/>
        </p:nvSpPr>
        <p:spPr>
          <a:xfrm>
            <a:off x="3103105" y="2647869"/>
            <a:ext cx="659365" cy="281901"/>
          </a:xfrm>
          <a:prstGeom prst="leftRightArrow">
            <a:avLst>
              <a:gd fmla="val 50000" name="adj1"/>
              <a:gd fmla="val 50000" name="adj2"/>
            </a:avLst>
          </a:prstGeom>
          <a:solidFill>
            <a:schemeClr val="accent1"/>
          </a:solidFill>
          <a:ln cap="flat" cmpd="sng" w="25400">
            <a:solidFill>
              <a:srgbClr val="3F4F5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32" name="Google Shape;1232;p20"/>
          <p:cNvSpPr/>
          <p:nvPr/>
        </p:nvSpPr>
        <p:spPr>
          <a:xfrm rot="-1904237">
            <a:off x="1561884" y="3370153"/>
            <a:ext cx="819965" cy="281901"/>
          </a:xfrm>
          <a:prstGeom prst="leftRightArrow">
            <a:avLst>
              <a:gd fmla="val 50000" name="adj1"/>
              <a:gd fmla="val 50000" name="adj2"/>
            </a:avLst>
          </a:prstGeom>
          <a:solidFill>
            <a:schemeClr val="accent1"/>
          </a:solidFill>
          <a:ln cap="flat" cmpd="sng" w="25400">
            <a:solidFill>
              <a:srgbClr val="3F4F5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33" name="Google Shape;1233;p20"/>
          <p:cNvSpPr/>
          <p:nvPr/>
        </p:nvSpPr>
        <p:spPr>
          <a:xfrm rot="1758331">
            <a:off x="1608929" y="2031067"/>
            <a:ext cx="806795" cy="281901"/>
          </a:xfrm>
          <a:prstGeom prst="leftRightArrow">
            <a:avLst>
              <a:gd fmla="val 50000" name="adj1"/>
              <a:gd fmla="val 50000" name="adj2"/>
            </a:avLst>
          </a:prstGeom>
          <a:solidFill>
            <a:schemeClr val="accent1"/>
          </a:solidFill>
          <a:ln cap="flat" cmpd="sng" w="25400">
            <a:solidFill>
              <a:srgbClr val="3F4F5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34" name="Google Shape;1234;p20"/>
          <p:cNvSpPr/>
          <p:nvPr/>
        </p:nvSpPr>
        <p:spPr>
          <a:xfrm rot="5400000">
            <a:off x="4752873" y="3465634"/>
            <a:ext cx="659365" cy="281901"/>
          </a:xfrm>
          <a:prstGeom prst="leftRightArrow">
            <a:avLst>
              <a:gd fmla="val 50000" name="adj1"/>
              <a:gd fmla="val 50000" name="adj2"/>
            </a:avLst>
          </a:prstGeom>
          <a:solidFill>
            <a:srgbClr val="FEDEB0"/>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35" name="Google Shape;1235;p20"/>
          <p:cNvSpPr txBox="1"/>
          <p:nvPr/>
        </p:nvSpPr>
        <p:spPr>
          <a:xfrm rot="1870482">
            <a:off x="1644804" y="2291020"/>
            <a:ext cx="812720"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800" u="none" cap="none" strike="noStrike">
                <a:solidFill>
                  <a:srgbClr val="000000"/>
                </a:solidFill>
                <a:latin typeface="Arial"/>
                <a:ea typeface="Arial"/>
                <a:cs typeface="Arial"/>
                <a:sym typeface="Arial"/>
              </a:rPr>
              <a:t>MQTT</a:t>
            </a:r>
            <a:endParaRPr b="0" i="0" sz="800" u="none" cap="none" strike="noStrike">
              <a:solidFill>
                <a:srgbClr val="000000"/>
              </a:solidFill>
              <a:latin typeface="Arial"/>
              <a:ea typeface="Arial"/>
              <a:cs typeface="Arial"/>
              <a:sym typeface="Arial"/>
            </a:endParaRPr>
          </a:p>
        </p:txBody>
      </p:sp>
      <p:sp>
        <p:nvSpPr>
          <p:cNvPr id="1236" name="Google Shape;1236;p20"/>
          <p:cNvSpPr txBox="1"/>
          <p:nvPr/>
        </p:nvSpPr>
        <p:spPr>
          <a:xfrm rot="-1935138">
            <a:off x="1778755" y="3477135"/>
            <a:ext cx="812720"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800" u="none" cap="none" strike="noStrike">
                <a:solidFill>
                  <a:srgbClr val="000000"/>
                </a:solidFill>
                <a:latin typeface="Arial"/>
                <a:ea typeface="Arial"/>
                <a:cs typeface="Arial"/>
                <a:sym typeface="Arial"/>
              </a:rPr>
              <a:t>MQTT</a:t>
            </a:r>
            <a:endParaRPr b="0" i="0" sz="800" u="none" cap="none" strike="noStrike">
              <a:solidFill>
                <a:srgbClr val="000000"/>
              </a:solidFill>
              <a:latin typeface="Arial"/>
              <a:ea typeface="Arial"/>
              <a:cs typeface="Arial"/>
              <a:sym typeface="Arial"/>
            </a:endParaRPr>
          </a:p>
        </p:txBody>
      </p:sp>
      <p:sp>
        <p:nvSpPr>
          <p:cNvPr id="1237" name="Google Shape;1237;p20"/>
          <p:cNvSpPr txBox="1"/>
          <p:nvPr/>
        </p:nvSpPr>
        <p:spPr>
          <a:xfrm>
            <a:off x="1646287" y="2898339"/>
            <a:ext cx="812720"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800" u="none" cap="none" strike="noStrike">
                <a:solidFill>
                  <a:srgbClr val="000000"/>
                </a:solidFill>
                <a:latin typeface="Arial"/>
                <a:ea typeface="Arial"/>
                <a:cs typeface="Arial"/>
                <a:sym typeface="Arial"/>
              </a:rPr>
              <a:t>MQTT</a:t>
            </a:r>
            <a:endParaRPr b="0" i="0" sz="800" u="none" cap="none" strike="noStrike">
              <a:solidFill>
                <a:srgbClr val="000000"/>
              </a:solidFill>
              <a:latin typeface="Arial"/>
              <a:ea typeface="Arial"/>
              <a:cs typeface="Arial"/>
              <a:sym typeface="Arial"/>
            </a:endParaRPr>
          </a:p>
        </p:txBody>
      </p:sp>
      <p:sp>
        <p:nvSpPr>
          <p:cNvPr id="1238" name="Google Shape;1238;p20"/>
          <p:cNvSpPr txBox="1"/>
          <p:nvPr/>
        </p:nvSpPr>
        <p:spPr>
          <a:xfrm>
            <a:off x="3196204" y="2896551"/>
            <a:ext cx="812720"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800" u="none" cap="none" strike="noStrike">
                <a:solidFill>
                  <a:srgbClr val="000000"/>
                </a:solidFill>
                <a:latin typeface="Arial"/>
                <a:ea typeface="Arial"/>
                <a:cs typeface="Arial"/>
                <a:sym typeface="Arial"/>
              </a:rPr>
              <a:t>MQTT</a:t>
            </a:r>
            <a:endParaRPr b="0" i="0" sz="800" u="none" cap="none" strike="noStrike">
              <a:solidFill>
                <a:srgbClr val="000000"/>
              </a:solidFill>
              <a:latin typeface="Arial"/>
              <a:ea typeface="Arial"/>
              <a:cs typeface="Arial"/>
              <a:sym typeface="Arial"/>
            </a:endParaRPr>
          </a:p>
        </p:txBody>
      </p:sp>
      <p:sp>
        <p:nvSpPr>
          <p:cNvPr id="1239" name="Google Shape;1239;p20"/>
          <p:cNvSpPr txBox="1"/>
          <p:nvPr/>
        </p:nvSpPr>
        <p:spPr>
          <a:xfrm>
            <a:off x="777868" y="2063355"/>
            <a:ext cx="80688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ko-KR" sz="800" u="none" cap="none" strike="noStrike">
                <a:solidFill>
                  <a:srgbClr val="000000"/>
                </a:solidFill>
                <a:latin typeface="Arial"/>
                <a:ea typeface="Arial"/>
                <a:cs typeface="Arial"/>
                <a:sym typeface="Arial"/>
              </a:rPr>
              <a:t>Temperature</a:t>
            </a:r>
            <a:endParaRPr b="0" i="0" sz="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0" i="0" lang="ko-KR" sz="800" u="none" cap="none" strike="noStrike">
                <a:solidFill>
                  <a:srgbClr val="000000"/>
                </a:solidFill>
                <a:latin typeface="Arial"/>
                <a:ea typeface="Arial"/>
                <a:cs typeface="Arial"/>
                <a:sym typeface="Arial"/>
              </a:rPr>
              <a:t>sensor</a:t>
            </a:r>
            <a:endParaRPr b="0" i="0" sz="800" u="none" cap="none" strike="noStrike">
              <a:solidFill>
                <a:srgbClr val="000000"/>
              </a:solidFill>
              <a:latin typeface="Arial"/>
              <a:ea typeface="Arial"/>
              <a:cs typeface="Arial"/>
              <a:sym typeface="Arial"/>
            </a:endParaRPr>
          </a:p>
        </p:txBody>
      </p:sp>
      <p:sp>
        <p:nvSpPr>
          <p:cNvPr id="1240" name="Google Shape;1240;p20"/>
          <p:cNvSpPr txBox="1"/>
          <p:nvPr/>
        </p:nvSpPr>
        <p:spPr>
          <a:xfrm>
            <a:off x="825763" y="3139493"/>
            <a:ext cx="80688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800" u="none" cap="none" strike="noStrike">
                <a:solidFill>
                  <a:srgbClr val="000000"/>
                </a:solidFill>
                <a:latin typeface="Arial"/>
                <a:ea typeface="Arial"/>
                <a:cs typeface="Arial"/>
                <a:sym typeface="Arial"/>
              </a:rPr>
              <a:t>Motion</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ko-KR" sz="800" u="none" cap="none" strike="noStrike">
                <a:solidFill>
                  <a:srgbClr val="000000"/>
                </a:solidFill>
                <a:latin typeface="Arial"/>
                <a:ea typeface="Arial"/>
                <a:cs typeface="Arial"/>
                <a:sym typeface="Arial"/>
              </a:rPr>
              <a:t>sensor</a:t>
            </a:r>
            <a:endParaRPr b="0" i="0" sz="800" u="none" cap="none" strike="noStrike">
              <a:solidFill>
                <a:srgbClr val="000000"/>
              </a:solidFill>
              <a:latin typeface="Arial"/>
              <a:ea typeface="Arial"/>
              <a:cs typeface="Arial"/>
              <a:sym typeface="Arial"/>
            </a:endParaRPr>
          </a:p>
        </p:txBody>
      </p:sp>
      <p:sp>
        <p:nvSpPr>
          <p:cNvPr id="1241" name="Google Shape;1241;p20"/>
          <p:cNvSpPr txBox="1"/>
          <p:nvPr/>
        </p:nvSpPr>
        <p:spPr>
          <a:xfrm>
            <a:off x="883660" y="4262015"/>
            <a:ext cx="88086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800" u="none" cap="none" strike="noStrike">
                <a:solidFill>
                  <a:srgbClr val="000000"/>
                </a:solidFill>
                <a:latin typeface="Arial"/>
                <a:ea typeface="Arial"/>
                <a:cs typeface="Arial"/>
                <a:sym typeface="Arial"/>
              </a:rPr>
              <a:t>Moisture</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ko-KR" sz="800" u="none" cap="none" strike="noStrike">
                <a:solidFill>
                  <a:srgbClr val="000000"/>
                </a:solidFill>
                <a:latin typeface="Arial"/>
                <a:ea typeface="Arial"/>
                <a:cs typeface="Arial"/>
                <a:sym typeface="Arial"/>
              </a:rPr>
              <a:t>sensor</a:t>
            </a:r>
            <a:endParaRPr b="0" i="0" sz="800" u="none" cap="none" strike="noStrike">
              <a:solidFill>
                <a:srgbClr val="000000"/>
              </a:solidFill>
              <a:latin typeface="Arial"/>
              <a:ea typeface="Arial"/>
              <a:cs typeface="Arial"/>
              <a:sym typeface="Arial"/>
            </a:endParaRPr>
          </a:p>
        </p:txBody>
      </p:sp>
      <p:sp>
        <p:nvSpPr>
          <p:cNvPr id="1242" name="Google Shape;1242;p20"/>
          <p:cNvSpPr txBox="1"/>
          <p:nvPr/>
        </p:nvSpPr>
        <p:spPr>
          <a:xfrm>
            <a:off x="2465941" y="3133817"/>
            <a:ext cx="52508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800" u="none" cap="none" strike="noStrike">
                <a:solidFill>
                  <a:srgbClr val="000000"/>
                </a:solidFill>
                <a:latin typeface="Arial"/>
                <a:ea typeface="Arial"/>
                <a:cs typeface="Arial"/>
                <a:sym typeface="Arial"/>
              </a:rPr>
              <a:t>MQTT</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ko-KR" sz="800" u="none" cap="none" strike="noStrike">
                <a:solidFill>
                  <a:srgbClr val="000000"/>
                </a:solidFill>
                <a:latin typeface="Arial"/>
                <a:ea typeface="Arial"/>
                <a:cs typeface="Arial"/>
                <a:sym typeface="Arial"/>
              </a:rPr>
              <a:t>Broker</a:t>
            </a:r>
            <a:endParaRPr b="0" i="0" sz="800" u="none" cap="none" strike="noStrike">
              <a:solidFill>
                <a:srgbClr val="000000"/>
              </a:solidFill>
              <a:latin typeface="Arial"/>
              <a:ea typeface="Arial"/>
              <a:cs typeface="Arial"/>
              <a:sym typeface="Arial"/>
            </a:endParaRPr>
          </a:p>
        </p:txBody>
      </p:sp>
      <p:sp>
        <p:nvSpPr>
          <p:cNvPr id="1243" name="Google Shape;1243;p20"/>
          <p:cNvSpPr txBox="1"/>
          <p:nvPr/>
        </p:nvSpPr>
        <p:spPr>
          <a:xfrm>
            <a:off x="4101793" y="4518655"/>
            <a:ext cx="806882"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800" u="none" cap="none" strike="noStrike">
                <a:solidFill>
                  <a:srgbClr val="000000"/>
                </a:solidFill>
                <a:latin typeface="Arial"/>
                <a:ea typeface="Arial"/>
                <a:cs typeface="Arial"/>
                <a:sym typeface="Arial"/>
              </a:rPr>
              <a:t>Mobile device</a:t>
            </a:r>
            <a:endParaRPr b="0" i="0" sz="800" u="none" cap="none" strike="noStrike">
              <a:solidFill>
                <a:srgbClr val="000000"/>
              </a:solidFill>
              <a:latin typeface="Arial"/>
              <a:ea typeface="Arial"/>
              <a:cs typeface="Arial"/>
              <a:sym typeface="Arial"/>
            </a:endParaRPr>
          </a:p>
        </p:txBody>
      </p:sp>
      <p:sp>
        <p:nvSpPr>
          <p:cNvPr id="1244" name="Google Shape;1244;p20"/>
          <p:cNvSpPr txBox="1"/>
          <p:nvPr/>
        </p:nvSpPr>
        <p:spPr>
          <a:xfrm>
            <a:off x="5311813" y="4544827"/>
            <a:ext cx="635509"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800" u="none" cap="none" strike="noStrike">
                <a:solidFill>
                  <a:srgbClr val="000000"/>
                </a:solidFill>
                <a:latin typeface="Arial"/>
                <a:ea typeface="Arial"/>
                <a:cs typeface="Arial"/>
                <a:sym typeface="Arial"/>
              </a:rPr>
              <a:t>Computer</a:t>
            </a:r>
            <a:endParaRPr/>
          </a:p>
        </p:txBody>
      </p:sp>
      <p:sp>
        <p:nvSpPr>
          <p:cNvPr id="1245" name="Google Shape;1245;p20"/>
          <p:cNvSpPr txBox="1"/>
          <p:nvPr/>
        </p:nvSpPr>
        <p:spPr>
          <a:xfrm>
            <a:off x="5145906" y="3491777"/>
            <a:ext cx="1283855"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900" u="none" cap="none" strike="noStrike">
                <a:solidFill>
                  <a:srgbClr val="000000"/>
                </a:solidFill>
                <a:latin typeface="Arial"/>
                <a:ea typeface="Arial"/>
                <a:cs typeface="Arial"/>
                <a:sym typeface="Arial"/>
              </a:rPr>
              <a:t>HTTPS and/or MQTT</a:t>
            </a:r>
            <a:endParaRPr/>
          </a:p>
        </p:txBody>
      </p:sp>
      <p:sp>
        <p:nvSpPr>
          <p:cNvPr id="1246" name="Google Shape;1246;p20"/>
          <p:cNvSpPr txBox="1"/>
          <p:nvPr/>
        </p:nvSpPr>
        <p:spPr>
          <a:xfrm>
            <a:off x="5726545" y="1719481"/>
            <a:ext cx="792090"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1000" u="none" cap="none" strike="noStrike">
                <a:solidFill>
                  <a:srgbClr val="000000"/>
                </a:solidFill>
                <a:latin typeface="Arial"/>
                <a:ea typeface="Arial"/>
                <a:cs typeface="Arial"/>
                <a:sym typeface="Arial"/>
              </a:rPr>
              <a:t>AMPLIFY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sp>
        <p:nvSpPr>
          <p:cNvPr id="1251" name="Google Shape;1251;p21"/>
          <p:cNvSpPr txBox="1"/>
          <p:nvPr>
            <p:ph idx="4" type="subTitle"/>
          </p:nvPr>
        </p:nvSpPr>
        <p:spPr>
          <a:xfrm>
            <a:off x="6053151" y="2524457"/>
            <a:ext cx="2505600" cy="558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ko-KR"/>
              <a:t>Swagger</a:t>
            </a:r>
            <a:endParaRPr/>
          </a:p>
        </p:txBody>
      </p:sp>
      <p:sp>
        <p:nvSpPr>
          <p:cNvPr id="1252" name="Google Shape;1252;p2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ko-KR">
                <a:solidFill>
                  <a:schemeClr val="accent4"/>
                </a:solidFill>
              </a:rPr>
              <a:t>API </a:t>
            </a:r>
            <a:r>
              <a:rPr lang="ko-KR">
                <a:solidFill>
                  <a:schemeClr val="lt2"/>
                </a:solidFill>
              </a:rPr>
              <a:t>TEST</a:t>
            </a:r>
            <a:endParaRPr>
              <a:solidFill>
                <a:schemeClr val="lt2"/>
              </a:solidFill>
            </a:endParaRPr>
          </a:p>
        </p:txBody>
      </p:sp>
      <p:sp>
        <p:nvSpPr>
          <p:cNvPr id="1253" name="Google Shape;1253;p21"/>
          <p:cNvSpPr txBox="1"/>
          <p:nvPr>
            <p:ph idx="3" type="subTitle"/>
          </p:nvPr>
        </p:nvSpPr>
        <p:spPr>
          <a:xfrm>
            <a:off x="1118298" y="2608721"/>
            <a:ext cx="2505600" cy="558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ko-KR"/>
              <a:t>POSTMAN</a:t>
            </a:r>
            <a:endParaRPr/>
          </a:p>
        </p:txBody>
      </p:sp>
      <p:grpSp>
        <p:nvGrpSpPr>
          <p:cNvPr id="1254" name="Google Shape;1254;p21"/>
          <p:cNvGrpSpPr/>
          <p:nvPr/>
        </p:nvGrpSpPr>
        <p:grpSpPr>
          <a:xfrm flipH="1">
            <a:off x="738885" y="1076852"/>
            <a:ext cx="666551" cy="184521"/>
            <a:chOff x="6639500" y="4097325"/>
            <a:chExt cx="597750" cy="165475"/>
          </a:xfrm>
        </p:grpSpPr>
        <p:sp>
          <p:nvSpPr>
            <p:cNvPr id="1255" name="Google Shape;1255;p21"/>
            <p:cNvSpPr/>
            <p:nvPr/>
          </p:nvSpPr>
          <p:spPr>
            <a:xfrm>
              <a:off x="6639500" y="4097325"/>
              <a:ext cx="82750" cy="165475"/>
            </a:xfrm>
            <a:custGeom>
              <a:rect b="b" l="l" r="r" t="t"/>
              <a:pathLst>
                <a:path extrusionOk="0" fill="none" h="6619" w="3310">
                  <a:moveTo>
                    <a:pt x="3309" y="6619"/>
                  </a:moveTo>
                  <a:lnTo>
                    <a:pt x="0" y="3310"/>
                  </a:lnTo>
                  <a:lnTo>
                    <a:pt x="3309" y="1"/>
                  </a:lnTo>
                </a:path>
              </a:pathLst>
            </a:custGeom>
            <a:noFill/>
            <a:ln cap="flat" cmpd="sng" w="186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21"/>
            <p:cNvSpPr/>
            <p:nvPr/>
          </p:nvSpPr>
          <p:spPr>
            <a:xfrm>
              <a:off x="6724950" y="4097325"/>
              <a:ext cx="82775" cy="165475"/>
            </a:xfrm>
            <a:custGeom>
              <a:rect b="b" l="l" r="r" t="t"/>
              <a:pathLst>
                <a:path extrusionOk="0" fill="none" h="6619" w="3311">
                  <a:moveTo>
                    <a:pt x="3310" y="6619"/>
                  </a:moveTo>
                  <a:lnTo>
                    <a:pt x="1" y="3310"/>
                  </a:lnTo>
                  <a:lnTo>
                    <a:pt x="3310" y="1"/>
                  </a:lnTo>
                </a:path>
              </a:pathLst>
            </a:custGeom>
            <a:noFill/>
            <a:ln cap="flat" cmpd="sng" w="186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21"/>
            <p:cNvSpPr/>
            <p:nvPr/>
          </p:nvSpPr>
          <p:spPr>
            <a:xfrm>
              <a:off x="6811525" y="4097325"/>
              <a:ext cx="82750" cy="165475"/>
            </a:xfrm>
            <a:custGeom>
              <a:rect b="b" l="l" r="r" t="t"/>
              <a:pathLst>
                <a:path extrusionOk="0" fill="none" h="6619" w="3310">
                  <a:moveTo>
                    <a:pt x="3310" y="6619"/>
                  </a:moveTo>
                  <a:lnTo>
                    <a:pt x="0" y="3310"/>
                  </a:lnTo>
                  <a:lnTo>
                    <a:pt x="3310" y="1"/>
                  </a:lnTo>
                </a:path>
              </a:pathLst>
            </a:custGeom>
            <a:noFill/>
            <a:ln cap="flat" cmpd="sng" w="186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21"/>
            <p:cNvSpPr/>
            <p:nvPr/>
          </p:nvSpPr>
          <p:spPr>
            <a:xfrm>
              <a:off x="6897000" y="4097325"/>
              <a:ext cx="82750" cy="165475"/>
            </a:xfrm>
            <a:custGeom>
              <a:rect b="b" l="l" r="r" t="t"/>
              <a:pathLst>
                <a:path extrusionOk="0" fill="none" h="6619" w="3310">
                  <a:moveTo>
                    <a:pt x="3309" y="6619"/>
                  </a:moveTo>
                  <a:lnTo>
                    <a:pt x="0" y="3310"/>
                  </a:lnTo>
                  <a:lnTo>
                    <a:pt x="3309" y="1"/>
                  </a:lnTo>
                </a:path>
              </a:pathLst>
            </a:custGeom>
            <a:noFill/>
            <a:ln cap="flat" cmpd="sng" w="186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21"/>
            <p:cNvSpPr/>
            <p:nvPr/>
          </p:nvSpPr>
          <p:spPr>
            <a:xfrm>
              <a:off x="6983000" y="4097325"/>
              <a:ext cx="82225" cy="165475"/>
            </a:xfrm>
            <a:custGeom>
              <a:rect b="b" l="l" r="r" t="t"/>
              <a:pathLst>
                <a:path extrusionOk="0" fill="none" h="6619" w="3289">
                  <a:moveTo>
                    <a:pt x="3288" y="6619"/>
                  </a:moveTo>
                  <a:lnTo>
                    <a:pt x="1" y="3310"/>
                  </a:lnTo>
                  <a:lnTo>
                    <a:pt x="3288" y="1"/>
                  </a:lnTo>
                </a:path>
              </a:pathLst>
            </a:custGeom>
            <a:noFill/>
            <a:ln cap="flat" cmpd="sng" w="186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21"/>
            <p:cNvSpPr/>
            <p:nvPr/>
          </p:nvSpPr>
          <p:spPr>
            <a:xfrm>
              <a:off x="7069025" y="4097325"/>
              <a:ext cx="82750" cy="165475"/>
            </a:xfrm>
            <a:custGeom>
              <a:rect b="b" l="l" r="r" t="t"/>
              <a:pathLst>
                <a:path extrusionOk="0" fill="none" h="6619" w="3310">
                  <a:moveTo>
                    <a:pt x="3310" y="6619"/>
                  </a:moveTo>
                  <a:lnTo>
                    <a:pt x="1" y="3310"/>
                  </a:lnTo>
                  <a:lnTo>
                    <a:pt x="3310" y="1"/>
                  </a:lnTo>
                </a:path>
              </a:pathLst>
            </a:custGeom>
            <a:noFill/>
            <a:ln cap="flat" cmpd="sng" w="186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21"/>
            <p:cNvSpPr/>
            <p:nvPr/>
          </p:nvSpPr>
          <p:spPr>
            <a:xfrm>
              <a:off x="7154500" y="4097325"/>
              <a:ext cx="82750" cy="165475"/>
            </a:xfrm>
            <a:custGeom>
              <a:rect b="b" l="l" r="r" t="t"/>
              <a:pathLst>
                <a:path extrusionOk="0" fill="none" h="6619" w="3310">
                  <a:moveTo>
                    <a:pt x="3309" y="6619"/>
                  </a:moveTo>
                  <a:lnTo>
                    <a:pt x="0" y="3310"/>
                  </a:lnTo>
                  <a:lnTo>
                    <a:pt x="3309" y="1"/>
                  </a:lnTo>
                </a:path>
              </a:pathLst>
            </a:custGeom>
            <a:noFill/>
            <a:ln cap="flat" cmpd="sng" w="186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텍스트, 스크린샷, 소프트웨어, 번호이(가) 표시된 사진&#10;&#10;자동 생성된 설명" id="1262" name="Google Shape;1262;p21"/>
          <p:cNvPicPr preferRelativeResize="0"/>
          <p:nvPr/>
        </p:nvPicPr>
        <p:blipFill rotWithShape="1">
          <a:blip r:embed="rId3">
            <a:alphaModFix/>
          </a:blip>
          <a:srcRect b="0" l="0" r="0" t="0"/>
          <a:stretch/>
        </p:blipFill>
        <p:spPr>
          <a:xfrm>
            <a:off x="395299" y="3131819"/>
            <a:ext cx="2963833" cy="1645512"/>
          </a:xfrm>
          <a:prstGeom prst="rect">
            <a:avLst/>
          </a:prstGeom>
          <a:noFill/>
          <a:ln>
            <a:noFill/>
          </a:ln>
        </p:spPr>
      </p:pic>
      <p:grpSp>
        <p:nvGrpSpPr>
          <p:cNvPr id="1263" name="Google Shape;1263;p21"/>
          <p:cNvGrpSpPr/>
          <p:nvPr/>
        </p:nvGrpSpPr>
        <p:grpSpPr>
          <a:xfrm>
            <a:off x="7650412" y="149917"/>
            <a:ext cx="935130" cy="1628083"/>
            <a:chOff x="2939425" y="1607700"/>
            <a:chExt cx="1825550" cy="2771225"/>
          </a:xfrm>
        </p:grpSpPr>
        <p:sp>
          <p:nvSpPr>
            <p:cNvPr id="1264" name="Google Shape;1264;p21"/>
            <p:cNvSpPr/>
            <p:nvPr/>
          </p:nvSpPr>
          <p:spPr>
            <a:xfrm>
              <a:off x="2963200" y="4255275"/>
              <a:ext cx="1139850" cy="65150"/>
            </a:xfrm>
            <a:custGeom>
              <a:rect b="b" l="l" r="r" t="t"/>
              <a:pathLst>
                <a:path extrusionOk="0" h="2606" w="45594">
                  <a:moveTo>
                    <a:pt x="22806" y="0"/>
                  </a:moveTo>
                  <a:cubicBezTo>
                    <a:pt x="10196" y="0"/>
                    <a:pt x="0" y="571"/>
                    <a:pt x="0" y="1313"/>
                  </a:cubicBezTo>
                  <a:cubicBezTo>
                    <a:pt x="0" y="2016"/>
                    <a:pt x="10196" y="2606"/>
                    <a:pt x="22806" y="2606"/>
                  </a:cubicBezTo>
                  <a:cubicBezTo>
                    <a:pt x="35398" y="2606"/>
                    <a:pt x="45593" y="2035"/>
                    <a:pt x="45593" y="1313"/>
                  </a:cubicBezTo>
                  <a:cubicBezTo>
                    <a:pt x="45593" y="571"/>
                    <a:pt x="35398" y="0"/>
                    <a:pt x="22806" y="0"/>
                  </a:cubicBezTo>
                  <a:close/>
                </a:path>
              </a:pathLst>
            </a:custGeom>
            <a:solidFill>
              <a:srgbClr val="D6AE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21"/>
            <p:cNvSpPr/>
            <p:nvPr/>
          </p:nvSpPr>
          <p:spPr>
            <a:xfrm>
              <a:off x="3520500" y="2802075"/>
              <a:ext cx="415150" cy="1480325"/>
            </a:xfrm>
            <a:custGeom>
              <a:rect b="b" l="l" r="r" t="t"/>
              <a:pathLst>
                <a:path extrusionOk="0" h="59213" w="16606">
                  <a:moveTo>
                    <a:pt x="1" y="1"/>
                  </a:moveTo>
                  <a:lnTo>
                    <a:pt x="1" y="16549"/>
                  </a:lnTo>
                  <a:lnTo>
                    <a:pt x="781" y="16549"/>
                  </a:lnTo>
                  <a:lnTo>
                    <a:pt x="1675" y="59212"/>
                  </a:lnTo>
                  <a:lnTo>
                    <a:pt x="16606" y="59212"/>
                  </a:lnTo>
                  <a:cubicBezTo>
                    <a:pt x="16606" y="56359"/>
                    <a:pt x="13620" y="55598"/>
                    <a:pt x="13620" y="55598"/>
                  </a:cubicBezTo>
                  <a:lnTo>
                    <a:pt x="11470" y="3006"/>
                  </a:lnTo>
                  <a:lnTo>
                    <a:pt x="1" y="1"/>
                  </a:lnTo>
                  <a:close/>
                </a:path>
              </a:pathLst>
            </a:custGeom>
            <a:solidFill>
              <a:srgbClr val="E094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21"/>
            <p:cNvSpPr/>
            <p:nvPr/>
          </p:nvSpPr>
          <p:spPr>
            <a:xfrm>
              <a:off x="3521450" y="2802075"/>
              <a:ext cx="305325" cy="580450"/>
            </a:xfrm>
            <a:custGeom>
              <a:rect b="b" l="l" r="r" t="t"/>
              <a:pathLst>
                <a:path extrusionOk="0" h="23218" w="12213">
                  <a:moveTo>
                    <a:pt x="1" y="1"/>
                  </a:moveTo>
                  <a:lnTo>
                    <a:pt x="1" y="16549"/>
                  </a:lnTo>
                  <a:lnTo>
                    <a:pt x="762" y="16549"/>
                  </a:lnTo>
                  <a:lnTo>
                    <a:pt x="876" y="22692"/>
                  </a:lnTo>
                  <a:cubicBezTo>
                    <a:pt x="3127" y="23075"/>
                    <a:pt x="5086" y="23218"/>
                    <a:pt x="6750" y="23218"/>
                  </a:cubicBezTo>
                  <a:cubicBezTo>
                    <a:pt x="9220" y="23218"/>
                    <a:pt x="11042" y="22904"/>
                    <a:pt x="12212" y="22597"/>
                  </a:cubicBezTo>
                  <a:lnTo>
                    <a:pt x="11432" y="3006"/>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21"/>
            <p:cNvSpPr/>
            <p:nvPr/>
          </p:nvSpPr>
          <p:spPr>
            <a:xfrm>
              <a:off x="3684075" y="3542450"/>
              <a:ext cx="157425" cy="213550"/>
            </a:xfrm>
            <a:custGeom>
              <a:rect b="b" l="l" r="r" t="t"/>
              <a:pathLst>
                <a:path extrusionOk="0" h="8542" w="6297">
                  <a:moveTo>
                    <a:pt x="4319" y="1"/>
                  </a:moveTo>
                  <a:cubicBezTo>
                    <a:pt x="1960" y="1"/>
                    <a:pt x="58" y="1903"/>
                    <a:pt x="1" y="4262"/>
                  </a:cubicBezTo>
                  <a:cubicBezTo>
                    <a:pt x="1" y="6639"/>
                    <a:pt x="1941" y="8541"/>
                    <a:pt x="4281" y="8541"/>
                  </a:cubicBezTo>
                  <a:cubicBezTo>
                    <a:pt x="5022" y="8541"/>
                    <a:pt x="5707" y="8351"/>
                    <a:pt x="6297" y="8047"/>
                  </a:cubicBezTo>
                  <a:lnTo>
                    <a:pt x="5993" y="362"/>
                  </a:lnTo>
                  <a:cubicBezTo>
                    <a:pt x="5498" y="115"/>
                    <a:pt x="4908" y="1"/>
                    <a:pt x="4319" y="1"/>
                  </a:cubicBezTo>
                  <a:close/>
                </a:path>
              </a:pathLst>
            </a:custGeom>
            <a:solidFill>
              <a:srgbClr val="C677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21"/>
            <p:cNvSpPr/>
            <p:nvPr/>
          </p:nvSpPr>
          <p:spPr>
            <a:xfrm>
              <a:off x="3560450" y="4192025"/>
              <a:ext cx="375200" cy="90375"/>
            </a:xfrm>
            <a:custGeom>
              <a:rect b="b" l="l" r="r" t="t"/>
              <a:pathLst>
                <a:path extrusionOk="0" h="3615" w="15008">
                  <a:moveTo>
                    <a:pt x="1" y="0"/>
                  </a:moveTo>
                  <a:lnTo>
                    <a:pt x="77" y="3614"/>
                  </a:lnTo>
                  <a:lnTo>
                    <a:pt x="15008" y="3614"/>
                  </a:lnTo>
                  <a:cubicBezTo>
                    <a:pt x="15008" y="761"/>
                    <a:pt x="11984" y="0"/>
                    <a:pt x="12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21"/>
            <p:cNvSpPr/>
            <p:nvPr/>
          </p:nvSpPr>
          <p:spPr>
            <a:xfrm>
              <a:off x="3556175" y="3989450"/>
              <a:ext cx="303875" cy="202600"/>
            </a:xfrm>
            <a:custGeom>
              <a:rect b="b" l="l" r="r" t="t"/>
              <a:pathLst>
                <a:path extrusionOk="0" h="8104" w="12155">
                  <a:moveTo>
                    <a:pt x="0" y="0"/>
                  </a:moveTo>
                  <a:lnTo>
                    <a:pt x="172" y="8103"/>
                  </a:lnTo>
                  <a:lnTo>
                    <a:pt x="12155" y="8103"/>
                  </a:lnTo>
                  <a:lnTo>
                    <a:pt x="1185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21"/>
            <p:cNvSpPr/>
            <p:nvPr/>
          </p:nvSpPr>
          <p:spPr>
            <a:xfrm>
              <a:off x="3557125" y="4019875"/>
              <a:ext cx="297700" cy="37600"/>
            </a:xfrm>
            <a:custGeom>
              <a:rect b="b" l="l" r="r" t="t"/>
              <a:pathLst>
                <a:path extrusionOk="0" h="1504" w="11908">
                  <a:moveTo>
                    <a:pt x="0" y="1"/>
                  </a:moveTo>
                  <a:lnTo>
                    <a:pt x="19" y="1503"/>
                  </a:lnTo>
                  <a:lnTo>
                    <a:pt x="11907" y="1503"/>
                  </a:lnTo>
                  <a:lnTo>
                    <a:pt x="1185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21"/>
            <p:cNvSpPr/>
            <p:nvPr/>
          </p:nvSpPr>
          <p:spPr>
            <a:xfrm>
              <a:off x="3680275" y="4157234"/>
              <a:ext cx="179775" cy="40175"/>
            </a:xfrm>
            <a:custGeom>
              <a:rect b="b" l="l" r="r" t="t"/>
              <a:pathLst>
                <a:path extrusionOk="0" h="1607" w="7191">
                  <a:moveTo>
                    <a:pt x="3961" y="0"/>
                  </a:moveTo>
                  <a:cubicBezTo>
                    <a:pt x="2896" y="0"/>
                    <a:pt x="1573" y="402"/>
                    <a:pt x="1" y="1606"/>
                  </a:cubicBezTo>
                  <a:lnTo>
                    <a:pt x="7191" y="1606"/>
                  </a:lnTo>
                  <a:cubicBezTo>
                    <a:pt x="7191" y="1606"/>
                    <a:pt x="6092" y="0"/>
                    <a:pt x="396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21"/>
            <p:cNvSpPr/>
            <p:nvPr/>
          </p:nvSpPr>
          <p:spPr>
            <a:xfrm>
              <a:off x="3767300" y="2866750"/>
              <a:ext cx="59000" cy="508350"/>
            </a:xfrm>
            <a:custGeom>
              <a:rect b="b" l="l" r="r" t="t"/>
              <a:pathLst>
                <a:path extrusionOk="0" h="20334" w="2360">
                  <a:moveTo>
                    <a:pt x="1" y="0"/>
                  </a:moveTo>
                  <a:lnTo>
                    <a:pt x="933" y="20334"/>
                  </a:lnTo>
                  <a:cubicBezTo>
                    <a:pt x="1484" y="20239"/>
                    <a:pt x="1960" y="20105"/>
                    <a:pt x="2359" y="20010"/>
                  </a:cubicBezTo>
                  <a:lnTo>
                    <a:pt x="1579" y="419"/>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21"/>
            <p:cNvSpPr/>
            <p:nvPr/>
          </p:nvSpPr>
          <p:spPr>
            <a:xfrm>
              <a:off x="3520500" y="2802075"/>
              <a:ext cx="49950" cy="413250"/>
            </a:xfrm>
            <a:custGeom>
              <a:rect b="b" l="l" r="r" t="t"/>
              <a:pathLst>
                <a:path extrusionOk="0" h="16530" w="1998">
                  <a:moveTo>
                    <a:pt x="1" y="1"/>
                  </a:moveTo>
                  <a:lnTo>
                    <a:pt x="39" y="10"/>
                  </a:lnTo>
                  <a:lnTo>
                    <a:pt x="39" y="1"/>
                  </a:lnTo>
                  <a:close/>
                  <a:moveTo>
                    <a:pt x="39" y="10"/>
                  </a:moveTo>
                  <a:lnTo>
                    <a:pt x="39" y="16530"/>
                  </a:lnTo>
                  <a:lnTo>
                    <a:pt x="800" y="16530"/>
                  </a:lnTo>
                  <a:cubicBezTo>
                    <a:pt x="800" y="16530"/>
                    <a:pt x="1998" y="12212"/>
                    <a:pt x="1827" y="476"/>
                  </a:cubicBezTo>
                  <a:lnTo>
                    <a:pt x="39" y="1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21"/>
            <p:cNvSpPr/>
            <p:nvPr/>
          </p:nvSpPr>
          <p:spPr>
            <a:xfrm>
              <a:off x="3542375" y="3316600"/>
              <a:ext cx="283925" cy="66000"/>
            </a:xfrm>
            <a:custGeom>
              <a:rect b="b" l="l" r="r" t="t"/>
              <a:pathLst>
                <a:path extrusionOk="0" h="2640" w="11357">
                  <a:moveTo>
                    <a:pt x="11280" y="0"/>
                  </a:moveTo>
                  <a:cubicBezTo>
                    <a:pt x="10100" y="248"/>
                    <a:pt x="8261" y="510"/>
                    <a:pt x="5658" y="510"/>
                  </a:cubicBezTo>
                  <a:cubicBezTo>
                    <a:pt x="4066" y="510"/>
                    <a:pt x="2188" y="412"/>
                    <a:pt x="1" y="152"/>
                  </a:cubicBezTo>
                  <a:lnTo>
                    <a:pt x="1" y="152"/>
                  </a:lnTo>
                  <a:lnTo>
                    <a:pt x="39" y="2111"/>
                  </a:lnTo>
                  <a:cubicBezTo>
                    <a:pt x="2310" y="2498"/>
                    <a:pt x="4283" y="2639"/>
                    <a:pt x="5956" y="2639"/>
                  </a:cubicBezTo>
                  <a:cubicBezTo>
                    <a:pt x="8401" y="2639"/>
                    <a:pt x="10204" y="2337"/>
                    <a:pt x="11356" y="2054"/>
                  </a:cubicBezTo>
                  <a:lnTo>
                    <a:pt x="1128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21"/>
            <p:cNvSpPr/>
            <p:nvPr/>
          </p:nvSpPr>
          <p:spPr>
            <a:xfrm>
              <a:off x="3111075" y="2801125"/>
              <a:ext cx="414700" cy="1481275"/>
            </a:xfrm>
            <a:custGeom>
              <a:rect b="b" l="l" r="r" t="t"/>
              <a:pathLst>
                <a:path extrusionOk="0" h="59251" w="16588">
                  <a:moveTo>
                    <a:pt x="16587" y="1"/>
                  </a:moveTo>
                  <a:lnTo>
                    <a:pt x="5136" y="3044"/>
                  </a:lnTo>
                  <a:lnTo>
                    <a:pt x="3006" y="55636"/>
                  </a:lnTo>
                  <a:cubicBezTo>
                    <a:pt x="3006" y="55636"/>
                    <a:pt x="1" y="56397"/>
                    <a:pt x="1" y="59250"/>
                  </a:cubicBezTo>
                  <a:lnTo>
                    <a:pt x="14932" y="59250"/>
                  </a:lnTo>
                  <a:lnTo>
                    <a:pt x="15826" y="16549"/>
                  </a:lnTo>
                  <a:lnTo>
                    <a:pt x="16587" y="16549"/>
                  </a:lnTo>
                  <a:lnTo>
                    <a:pt x="16587" y="1"/>
                  </a:lnTo>
                  <a:close/>
                </a:path>
              </a:pathLst>
            </a:custGeom>
            <a:solidFill>
              <a:srgbClr val="E094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21"/>
            <p:cNvSpPr/>
            <p:nvPr/>
          </p:nvSpPr>
          <p:spPr>
            <a:xfrm>
              <a:off x="3219500" y="2802075"/>
              <a:ext cx="305300" cy="580450"/>
            </a:xfrm>
            <a:custGeom>
              <a:rect b="b" l="l" r="r" t="t"/>
              <a:pathLst>
                <a:path extrusionOk="0" h="23218" w="12212">
                  <a:moveTo>
                    <a:pt x="12212" y="1"/>
                  </a:moveTo>
                  <a:lnTo>
                    <a:pt x="780" y="3006"/>
                  </a:lnTo>
                  <a:lnTo>
                    <a:pt x="1" y="22597"/>
                  </a:lnTo>
                  <a:cubicBezTo>
                    <a:pt x="1182" y="22904"/>
                    <a:pt x="3002" y="23218"/>
                    <a:pt x="5468" y="23218"/>
                  </a:cubicBezTo>
                  <a:cubicBezTo>
                    <a:pt x="7130" y="23218"/>
                    <a:pt x="9086" y="23075"/>
                    <a:pt x="11337" y="22692"/>
                  </a:cubicBezTo>
                  <a:lnTo>
                    <a:pt x="11451" y="16549"/>
                  </a:lnTo>
                  <a:lnTo>
                    <a:pt x="12212" y="16549"/>
                  </a:lnTo>
                  <a:lnTo>
                    <a:pt x="12212" y="1"/>
                  </a:lnTo>
                  <a:close/>
                </a:path>
              </a:pathLst>
            </a:custGeom>
            <a:solidFill>
              <a:srgbClr val="FDB0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21"/>
            <p:cNvSpPr/>
            <p:nvPr/>
          </p:nvSpPr>
          <p:spPr>
            <a:xfrm>
              <a:off x="3204750" y="3542450"/>
              <a:ext cx="157425" cy="213550"/>
            </a:xfrm>
            <a:custGeom>
              <a:rect b="b" l="l" r="r" t="t"/>
              <a:pathLst>
                <a:path extrusionOk="0" h="8542" w="6297">
                  <a:moveTo>
                    <a:pt x="1998" y="1"/>
                  </a:moveTo>
                  <a:cubicBezTo>
                    <a:pt x="1389" y="1"/>
                    <a:pt x="800" y="115"/>
                    <a:pt x="305" y="362"/>
                  </a:cubicBezTo>
                  <a:lnTo>
                    <a:pt x="1" y="8047"/>
                  </a:lnTo>
                  <a:cubicBezTo>
                    <a:pt x="591" y="8351"/>
                    <a:pt x="1275" y="8541"/>
                    <a:pt x="2017" y="8541"/>
                  </a:cubicBezTo>
                  <a:cubicBezTo>
                    <a:pt x="4357" y="8541"/>
                    <a:pt x="6297" y="6639"/>
                    <a:pt x="6297" y="4262"/>
                  </a:cubicBezTo>
                  <a:cubicBezTo>
                    <a:pt x="6278" y="1903"/>
                    <a:pt x="4376" y="1"/>
                    <a:pt x="1998" y="1"/>
                  </a:cubicBezTo>
                  <a:close/>
                </a:path>
              </a:pathLst>
            </a:custGeom>
            <a:solidFill>
              <a:srgbClr val="C677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21"/>
            <p:cNvSpPr/>
            <p:nvPr/>
          </p:nvSpPr>
          <p:spPr>
            <a:xfrm>
              <a:off x="3111075" y="4192025"/>
              <a:ext cx="375225" cy="90375"/>
            </a:xfrm>
            <a:custGeom>
              <a:rect b="b" l="l" r="r" t="t"/>
              <a:pathLst>
                <a:path extrusionOk="0" h="3615" w="15009">
                  <a:moveTo>
                    <a:pt x="3006" y="0"/>
                  </a:moveTo>
                  <a:cubicBezTo>
                    <a:pt x="3006" y="0"/>
                    <a:pt x="1" y="761"/>
                    <a:pt x="1" y="3614"/>
                  </a:cubicBezTo>
                  <a:lnTo>
                    <a:pt x="14932" y="3614"/>
                  </a:lnTo>
                  <a:lnTo>
                    <a:pt x="1500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21"/>
            <p:cNvSpPr/>
            <p:nvPr/>
          </p:nvSpPr>
          <p:spPr>
            <a:xfrm>
              <a:off x="3186225" y="3989450"/>
              <a:ext cx="304350" cy="202600"/>
            </a:xfrm>
            <a:custGeom>
              <a:rect b="b" l="l" r="r" t="t"/>
              <a:pathLst>
                <a:path extrusionOk="0" h="8104" w="12174">
                  <a:moveTo>
                    <a:pt x="324" y="0"/>
                  </a:moveTo>
                  <a:lnTo>
                    <a:pt x="0" y="8103"/>
                  </a:lnTo>
                  <a:lnTo>
                    <a:pt x="12002" y="8103"/>
                  </a:lnTo>
                  <a:lnTo>
                    <a:pt x="1217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21"/>
            <p:cNvSpPr/>
            <p:nvPr/>
          </p:nvSpPr>
          <p:spPr>
            <a:xfrm>
              <a:off x="3191450" y="4019875"/>
              <a:ext cx="298650" cy="37600"/>
            </a:xfrm>
            <a:custGeom>
              <a:rect b="b" l="l" r="r" t="t"/>
              <a:pathLst>
                <a:path extrusionOk="0" h="1504" w="11946">
                  <a:moveTo>
                    <a:pt x="76" y="1"/>
                  </a:moveTo>
                  <a:lnTo>
                    <a:pt x="0" y="1503"/>
                  </a:lnTo>
                  <a:lnTo>
                    <a:pt x="11907" y="1503"/>
                  </a:lnTo>
                  <a:lnTo>
                    <a:pt x="1194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21"/>
            <p:cNvSpPr/>
            <p:nvPr/>
          </p:nvSpPr>
          <p:spPr>
            <a:xfrm>
              <a:off x="3186225" y="4157234"/>
              <a:ext cx="180250" cy="40175"/>
            </a:xfrm>
            <a:custGeom>
              <a:rect b="b" l="l" r="r" t="t"/>
              <a:pathLst>
                <a:path extrusionOk="0" h="1607" w="7210">
                  <a:moveTo>
                    <a:pt x="3235" y="0"/>
                  </a:moveTo>
                  <a:cubicBezTo>
                    <a:pt x="1099" y="0"/>
                    <a:pt x="0" y="1606"/>
                    <a:pt x="0" y="1606"/>
                  </a:cubicBezTo>
                  <a:lnTo>
                    <a:pt x="7209" y="1606"/>
                  </a:lnTo>
                  <a:cubicBezTo>
                    <a:pt x="5630" y="402"/>
                    <a:pt x="4303" y="0"/>
                    <a:pt x="323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21"/>
            <p:cNvSpPr/>
            <p:nvPr/>
          </p:nvSpPr>
          <p:spPr>
            <a:xfrm>
              <a:off x="3219975" y="2866750"/>
              <a:ext cx="59000" cy="508350"/>
            </a:xfrm>
            <a:custGeom>
              <a:rect b="b" l="l" r="r" t="t"/>
              <a:pathLst>
                <a:path extrusionOk="0" h="20334" w="2360">
                  <a:moveTo>
                    <a:pt x="2359" y="0"/>
                  </a:moveTo>
                  <a:lnTo>
                    <a:pt x="780" y="419"/>
                  </a:lnTo>
                  <a:lnTo>
                    <a:pt x="1" y="20010"/>
                  </a:lnTo>
                  <a:cubicBezTo>
                    <a:pt x="400" y="20105"/>
                    <a:pt x="876" y="20239"/>
                    <a:pt x="1427" y="20334"/>
                  </a:cubicBezTo>
                  <a:lnTo>
                    <a:pt x="2359" y="0"/>
                  </a:lnTo>
                  <a:close/>
                </a:path>
              </a:pathLst>
            </a:custGeom>
            <a:solidFill>
              <a:srgbClr val="5622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21"/>
            <p:cNvSpPr/>
            <p:nvPr/>
          </p:nvSpPr>
          <p:spPr>
            <a:xfrm>
              <a:off x="3475800" y="2802075"/>
              <a:ext cx="49975" cy="413250"/>
            </a:xfrm>
            <a:custGeom>
              <a:rect b="b" l="l" r="r" t="t"/>
              <a:pathLst>
                <a:path extrusionOk="0" h="16530" w="1999">
                  <a:moveTo>
                    <a:pt x="1960" y="1"/>
                  </a:moveTo>
                  <a:lnTo>
                    <a:pt x="1960" y="11"/>
                  </a:lnTo>
                  <a:lnTo>
                    <a:pt x="1960" y="11"/>
                  </a:lnTo>
                  <a:lnTo>
                    <a:pt x="1998" y="1"/>
                  </a:lnTo>
                  <a:close/>
                  <a:moveTo>
                    <a:pt x="1960" y="11"/>
                  </a:moveTo>
                  <a:lnTo>
                    <a:pt x="191" y="476"/>
                  </a:lnTo>
                  <a:cubicBezTo>
                    <a:pt x="1" y="12212"/>
                    <a:pt x="1199" y="16530"/>
                    <a:pt x="1199" y="16530"/>
                  </a:cubicBezTo>
                  <a:lnTo>
                    <a:pt x="1960" y="16530"/>
                  </a:lnTo>
                  <a:lnTo>
                    <a:pt x="1960" y="1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21"/>
            <p:cNvSpPr/>
            <p:nvPr/>
          </p:nvSpPr>
          <p:spPr>
            <a:xfrm>
              <a:off x="3220450" y="3316600"/>
              <a:ext cx="284400" cy="66000"/>
            </a:xfrm>
            <a:custGeom>
              <a:rect b="b" l="l" r="r" t="t"/>
              <a:pathLst>
                <a:path extrusionOk="0" h="2640" w="11376">
                  <a:moveTo>
                    <a:pt x="77" y="0"/>
                  </a:moveTo>
                  <a:lnTo>
                    <a:pt x="1" y="2054"/>
                  </a:lnTo>
                  <a:cubicBezTo>
                    <a:pt x="1153" y="2337"/>
                    <a:pt x="2949" y="2639"/>
                    <a:pt x="5393" y="2639"/>
                  </a:cubicBezTo>
                  <a:cubicBezTo>
                    <a:pt x="7064" y="2639"/>
                    <a:pt x="9039" y="2498"/>
                    <a:pt x="11318" y="2111"/>
                  </a:cubicBezTo>
                  <a:lnTo>
                    <a:pt x="11375" y="152"/>
                  </a:lnTo>
                  <a:lnTo>
                    <a:pt x="11375" y="152"/>
                  </a:lnTo>
                  <a:cubicBezTo>
                    <a:pt x="9180" y="412"/>
                    <a:pt x="7298" y="510"/>
                    <a:pt x="5703" y="510"/>
                  </a:cubicBezTo>
                  <a:cubicBezTo>
                    <a:pt x="3096" y="510"/>
                    <a:pt x="1257" y="248"/>
                    <a:pt x="77" y="0"/>
                  </a:cubicBezTo>
                  <a:close/>
                </a:path>
              </a:pathLst>
            </a:custGeom>
            <a:solidFill>
              <a:srgbClr val="5622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21"/>
            <p:cNvSpPr/>
            <p:nvPr/>
          </p:nvSpPr>
          <p:spPr>
            <a:xfrm>
              <a:off x="3238525" y="2904325"/>
              <a:ext cx="569225" cy="136500"/>
            </a:xfrm>
            <a:custGeom>
              <a:rect b="b" l="l" r="r" t="t"/>
              <a:pathLst>
                <a:path extrusionOk="0" fill="none" h="5460" w="22769">
                  <a:moveTo>
                    <a:pt x="0" y="685"/>
                  </a:moveTo>
                  <a:cubicBezTo>
                    <a:pt x="0" y="685"/>
                    <a:pt x="10975" y="5459"/>
                    <a:pt x="22768" y="0"/>
                  </a:cubicBezTo>
                </a:path>
              </a:pathLst>
            </a:custGeom>
            <a:noFill/>
            <a:ln cap="flat" cmpd="sng" w="9525">
              <a:solidFill>
                <a:srgbClr val="56221C"/>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21"/>
            <p:cNvSpPr/>
            <p:nvPr/>
          </p:nvSpPr>
          <p:spPr>
            <a:xfrm>
              <a:off x="3540000" y="3215300"/>
              <a:ext cx="66600" cy="25"/>
            </a:xfrm>
            <a:custGeom>
              <a:rect b="b" l="l" r="r" t="t"/>
              <a:pathLst>
                <a:path extrusionOk="0" fill="none" h="1" w="2664">
                  <a:moveTo>
                    <a:pt x="1" y="1"/>
                  </a:moveTo>
                  <a:lnTo>
                    <a:pt x="2664" y="1"/>
                  </a:lnTo>
                </a:path>
              </a:pathLst>
            </a:custGeom>
            <a:noFill/>
            <a:ln cap="flat" cmpd="sng" w="9525">
              <a:solidFill>
                <a:srgbClr val="56221C"/>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21"/>
            <p:cNvSpPr/>
            <p:nvPr/>
          </p:nvSpPr>
          <p:spPr>
            <a:xfrm>
              <a:off x="3438250" y="3215300"/>
              <a:ext cx="66125" cy="25"/>
            </a:xfrm>
            <a:custGeom>
              <a:rect b="b" l="l" r="r" t="t"/>
              <a:pathLst>
                <a:path extrusionOk="0" fill="none" h="1" w="2645">
                  <a:moveTo>
                    <a:pt x="0" y="1"/>
                  </a:moveTo>
                  <a:lnTo>
                    <a:pt x="2644" y="1"/>
                  </a:lnTo>
                </a:path>
              </a:pathLst>
            </a:custGeom>
            <a:noFill/>
            <a:ln cap="flat" cmpd="sng" w="9525">
              <a:solidFill>
                <a:srgbClr val="56221C"/>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21"/>
            <p:cNvSpPr/>
            <p:nvPr/>
          </p:nvSpPr>
          <p:spPr>
            <a:xfrm>
              <a:off x="4213350" y="1873875"/>
              <a:ext cx="236350" cy="294825"/>
            </a:xfrm>
            <a:custGeom>
              <a:rect b="b" l="l" r="r" t="t"/>
              <a:pathLst>
                <a:path extrusionOk="0" h="11793" w="9454">
                  <a:moveTo>
                    <a:pt x="2473" y="0"/>
                  </a:moveTo>
                  <a:lnTo>
                    <a:pt x="2473" y="723"/>
                  </a:lnTo>
                  <a:cubicBezTo>
                    <a:pt x="989" y="1712"/>
                    <a:pt x="0" y="3671"/>
                    <a:pt x="0" y="5896"/>
                  </a:cubicBezTo>
                  <a:cubicBezTo>
                    <a:pt x="0" y="8141"/>
                    <a:pt x="989" y="10081"/>
                    <a:pt x="2473" y="11089"/>
                  </a:cubicBezTo>
                  <a:lnTo>
                    <a:pt x="2473" y="11793"/>
                  </a:lnTo>
                  <a:lnTo>
                    <a:pt x="4736" y="11793"/>
                  </a:lnTo>
                  <a:cubicBezTo>
                    <a:pt x="7342" y="11793"/>
                    <a:pt x="9454" y="9168"/>
                    <a:pt x="9454" y="5877"/>
                  </a:cubicBezTo>
                  <a:cubicBezTo>
                    <a:pt x="9434" y="2644"/>
                    <a:pt x="7323" y="0"/>
                    <a:pt x="473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21"/>
            <p:cNvSpPr/>
            <p:nvPr/>
          </p:nvSpPr>
          <p:spPr>
            <a:xfrm>
              <a:off x="4156750" y="1873875"/>
              <a:ext cx="236850" cy="296250"/>
            </a:xfrm>
            <a:custGeom>
              <a:rect b="b" l="l" r="r" t="t"/>
              <a:pathLst>
                <a:path extrusionOk="0" h="11850" w="9474">
                  <a:moveTo>
                    <a:pt x="4737" y="0"/>
                  </a:moveTo>
                  <a:cubicBezTo>
                    <a:pt x="2112" y="0"/>
                    <a:pt x="1" y="2663"/>
                    <a:pt x="1" y="5934"/>
                  </a:cubicBezTo>
                  <a:cubicBezTo>
                    <a:pt x="1" y="9187"/>
                    <a:pt x="2112" y="11850"/>
                    <a:pt x="4737" y="11850"/>
                  </a:cubicBezTo>
                  <a:cubicBezTo>
                    <a:pt x="7343" y="11850"/>
                    <a:pt x="9473" y="9187"/>
                    <a:pt x="9473" y="5934"/>
                  </a:cubicBezTo>
                  <a:cubicBezTo>
                    <a:pt x="9473" y="2663"/>
                    <a:pt x="7343" y="0"/>
                    <a:pt x="4737" y="0"/>
                  </a:cubicBezTo>
                  <a:close/>
                </a:path>
              </a:pathLst>
            </a:custGeom>
            <a:solidFill>
              <a:srgbClr val="D386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21"/>
            <p:cNvSpPr/>
            <p:nvPr/>
          </p:nvSpPr>
          <p:spPr>
            <a:xfrm>
              <a:off x="4199550" y="1917600"/>
              <a:ext cx="151250" cy="209275"/>
            </a:xfrm>
            <a:custGeom>
              <a:rect b="b" l="l" r="r" t="t"/>
              <a:pathLst>
                <a:path extrusionOk="0" h="8371" w="6050">
                  <a:moveTo>
                    <a:pt x="3074" y="0"/>
                  </a:moveTo>
                  <a:cubicBezTo>
                    <a:pt x="3058" y="0"/>
                    <a:pt x="3041" y="1"/>
                    <a:pt x="3025" y="1"/>
                  </a:cubicBezTo>
                  <a:cubicBezTo>
                    <a:pt x="1351" y="1"/>
                    <a:pt x="1" y="1865"/>
                    <a:pt x="1" y="4185"/>
                  </a:cubicBezTo>
                  <a:cubicBezTo>
                    <a:pt x="1" y="6487"/>
                    <a:pt x="1351" y="8370"/>
                    <a:pt x="3025" y="8370"/>
                  </a:cubicBezTo>
                  <a:cubicBezTo>
                    <a:pt x="4680" y="8370"/>
                    <a:pt x="6049" y="6487"/>
                    <a:pt x="6049" y="4185"/>
                  </a:cubicBezTo>
                  <a:cubicBezTo>
                    <a:pt x="6049" y="1869"/>
                    <a:pt x="4707" y="0"/>
                    <a:pt x="3074" y="0"/>
                  </a:cubicBezTo>
                  <a:close/>
                </a:path>
              </a:pathLst>
            </a:custGeom>
            <a:solidFill>
              <a:srgbClr val="FDB0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21"/>
            <p:cNvSpPr/>
            <p:nvPr/>
          </p:nvSpPr>
          <p:spPr>
            <a:xfrm>
              <a:off x="4218575" y="1943775"/>
              <a:ext cx="113200" cy="156450"/>
            </a:xfrm>
            <a:custGeom>
              <a:rect b="b" l="l" r="r" t="t"/>
              <a:pathLst>
                <a:path extrusionOk="0" fill="none" h="6258" w="4528">
                  <a:moveTo>
                    <a:pt x="4527" y="3138"/>
                  </a:moveTo>
                  <a:cubicBezTo>
                    <a:pt x="4527" y="4869"/>
                    <a:pt x="3500" y="6258"/>
                    <a:pt x="2264" y="6258"/>
                  </a:cubicBezTo>
                  <a:cubicBezTo>
                    <a:pt x="1008" y="6258"/>
                    <a:pt x="0" y="4869"/>
                    <a:pt x="0" y="3138"/>
                  </a:cubicBezTo>
                  <a:cubicBezTo>
                    <a:pt x="0" y="1389"/>
                    <a:pt x="1008" y="0"/>
                    <a:pt x="2264" y="0"/>
                  </a:cubicBezTo>
                  <a:cubicBezTo>
                    <a:pt x="3500" y="0"/>
                    <a:pt x="4527" y="1389"/>
                    <a:pt x="4527" y="3138"/>
                  </a:cubicBezTo>
                  <a:close/>
                </a:path>
              </a:pathLst>
            </a:custGeom>
            <a:noFill/>
            <a:ln cap="flat" cmpd="sng" w="9525">
              <a:solidFill>
                <a:srgbClr val="D38620"/>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21"/>
            <p:cNvSpPr/>
            <p:nvPr/>
          </p:nvSpPr>
          <p:spPr>
            <a:xfrm>
              <a:off x="4104450" y="1996075"/>
              <a:ext cx="195450" cy="49950"/>
            </a:xfrm>
            <a:custGeom>
              <a:rect b="b" l="l" r="r" t="t"/>
              <a:pathLst>
                <a:path extrusionOk="0" h="1998" w="7818">
                  <a:moveTo>
                    <a:pt x="1008" y="0"/>
                  </a:moveTo>
                  <a:cubicBezTo>
                    <a:pt x="457" y="0"/>
                    <a:pt x="0" y="438"/>
                    <a:pt x="0" y="989"/>
                  </a:cubicBezTo>
                  <a:cubicBezTo>
                    <a:pt x="0" y="1541"/>
                    <a:pt x="457" y="1998"/>
                    <a:pt x="1008" y="1998"/>
                  </a:cubicBezTo>
                  <a:lnTo>
                    <a:pt x="6829" y="1998"/>
                  </a:lnTo>
                  <a:cubicBezTo>
                    <a:pt x="7380" y="1998"/>
                    <a:pt x="7818" y="1541"/>
                    <a:pt x="7818" y="989"/>
                  </a:cubicBezTo>
                  <a:cubicBezTo>
                    <a:pt x="7818" y="438"/>
                    <a:pt x="7380" y="0"/>
                    <a:pt x="682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21"/>
            <p:cNvSpPr/>
            <p:nvPr/>
          </p:nvSpPr>
          <p:spPr>
            <a:xfrm>
              <a:off x="3744475" y="1886375"/>
              <a:ext cx="527850" cy="675850"/>
            </a:xfrm>
            <a:custGeom>
              <a:rect b="b" l="l" r="r" t="t"/>
              <a:pathLst>
                <a:path extrusionOk="0" h="27034" w="21114">
                  <a:moveTo>
                    <a:pt x="17905" y="1"/>
                  </a:moveTo>
                  <a:cubicBezTo>
                    <a:pt x="17655" y="1"/>
                    <a:pt x="17402" y="94"/>
                    <a:pt x="17157" y="318"/>
                  </a:cubicBezTo>
                  <a:cubicBezTo>
                    <a:pt x="16894" y="273"/>
                    <a:pt x="16644" y="136"/>
                    <a:pt x="16318" y="136"/>
                  </a:cubicBezTo>
                  <a:cubicBezTo>
                    <a:pt x="15961" y="136"/>
                    <a:pt x="15512" y="300"/>
                    <a:pt x="14856" y="927"/>
                  </a:cubicBezTo>
                  <a:cubicBezTo>
                    <a:pt x="14641" y="866"/>
                    <a:pt x="14444" y="839"/>
                    <a:pt x="14263" y="839"/>
                  </a:cubicBezTo>
                  <a:cubicBezTo>
                    <a:pt x="13031" y="839"/>
                    <a:pt x="12554" y="2068"/>
                    <a:pt x="12554" y="2068"/>
                  </a:cubicBezTo>
                  <a:lnTo>
                    <a:pt x="14038" y="6633"/>
                  </a:lnTo>
                  <a:lnTo>
                    <a:pt x="9929" y="16124"/>
                  </a:lnTo>
                  <a:cubicBezTo>
                    <a:pt x="9929" y="16124"/>
                    <a:pt x="9473" y="15630"/>
                    <a:pt x="6772" y="12415"/>
                  </a:cubicBezTo>
                  <a:cubicBezTo>
                    <a:pt x="4052" y="9201"/>
                    <a:pt x="191" y="8002"/>
                    <a:pt x="191" y="8002"/>
                  </a:cubicBezTo>
                  <a:lnTo>
                    <a:pt x="191" y="8002"/>
                  </a:lnTo>
                  <a:cubicBezTo>
                    <a:pt x="1" y="8896"/>
                    <a:pt x="780" y="18654"/>
                    <a:pt x="780" y="18654"/>
                  </a:cubicBezTo>
                  <a:lnTo>
                    <a:pt x="5612" y="23428"/>
                  </a:lnTo>
                  <a:cubicBezTo>
                    <a:pt x="8381" y="26186"/>
                    <a:pt x="10274" y="27034"/>
                    <a:pt x="11533" y="27034"/>
                  </a:cubicBezTo>
                  <a:cubicBezTo>
                    <a:pt x="12453" y="27034"/>
                    <a:pt x="13035" y="26581"/>
                    <a:pt x="13372" y="26091"/>
                  </a:cubicBezTo>
                  <a:cubicBezTo>
                    <a:pt x="14190" y="24931"/>
                    <a:pt x="20771" y="9048"/>
                    <a:pt x="20924" y="7812"/>
                  </a:cubicBezTo>
                  <a:cubicBezTo>
                    <a:pt x="21114" y="6100"/>
                    <a:pt x="20600" y="2772"/>
                    <a:pt x="20068" y="1859"/>
                  </a:cubicBezTo>
                  <a:cubicBezTo>
                    <a:pt x="19638" y="1148"/>
                    <a:pt x="18783" y="1"/>
                    <a:pt x="17905" y="1"/>
                  </a:cubicBezTo>
                  <a:close/>
                </a:path>
              </a:pathLst>
            </a:custGeom>
            <a:solidFill>
              <a:srgbClr val="E094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21"/>
            <p:cNvSpPr/>
            <p:nvPr/>
          </p:nvSpPr>
          <p:spPr>
            <a:xfrm>
              <a:off x="3350275" y="2052175"/>
              <a:ext cx="460325" cy="894725"/>
            </a:xfrm>
            <a:custGeom>
              <a:rect b="b" l="l" r="r" t="t"/>
              <a:pathLst>
                <a:path extrusionOk="0" h="35789" w="18413">
                  <a:moveTo>
                    <a:pt x="7133" y="1"/>
                  </a:moveTo>
                  <a:lnTo>
                    <a:pt x="0" y="1675"/>
                  </a:lnTo>
                  <a:lnTo>
                    <a:pt x="0" y="35189"/>
                  </a:lnTo>
                  <a:cubicBezTo>
                    <a:pt x="2223" y="35618"/>
                    <a:pt x="4314" y="35788"/>
                    <a:pt x="6233" y="35788"/>
                  </a:cubicBezTo>
                  <a:cubicBezTo>
                    <a:pt x="13590" y="35788"/>
                    <a:pt x="18413" y="33287"/>
                    <a:pt x="18413" y="33287"/>
                  </a:cubicBezTo>
                  <a:lnTo>
                    <a:pt x="15978" y="1370"/>
                  </a:lnTo>
                  <a:lnTo>
                    <a:pt x="1019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21"/>
            <p:cNvSpPr/>
            <p:nvPr/>
          </p:nvSpPr>
          <p:spPr>
            <a:xfrm>
              <a:off x="3392600" y="2052175"/>
              <a:ext cx="334300" cy="189300"/>
            </a:xfrm>
            <a:custGeom>
              <a:rect b="b" l="l" r="r" t="t"/>
              <a:pathLst>
                <a:path extrusionOk="0" h="7572" w="13372">
                  <a:moveTo>
                    <a:pt x="5440" y="1"/>
                  </a:moveTo>
                  <a:lnTo>
                    <a:pt x="0" y="1275"/>
                  </a:lnTo>
                  <a:cubicBezTo>
                    <a:pt x="209" y="4794"/>
                    <a:pt x="3101" y="7571"/>
                    <a:pt x="6677" y="7571"/>
                  </a:cubicBezTo>
                  <a:cubicBezTo>
                    <a:pt x="10290" y="7571"/>
                    <a:pt x="13239" y="4718"/>
                    <a:pt x="13372" y="1142"/>
                  </a:cubicBezTo>
                  <a:lnTo>
                    <a:pt x="850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21"/>
            <p:cNvSpPr/>
            <p:nvPr/>
          </p:nvSpPr>
          <p:spPr>
            <a:xfrm>
              <a:off x="3409700" y="2052175"/>
              <a:ext cx="299625" cy="170750"/>
            </a:xfrm>
            <a:custGeom>
              <a:rect b="b" l="l" r="r" t="t"/>
              <a:pathLst>
                <a:path extrusionOk="0" h="6830" w="11985">
                  <a:moveTo>
                    <a:pt x="4756" y="1"/>
                  </a:moveTo>
                  <a:lnTo>
                    <a:pt x="1" y="1104"/>
                  </a:lnTo>
                  <a:cubicBezTo>
                    <a:pt x="134" y="4280"/>
                    <a:pt x="2759" y="6829"/>
                    <a:pt x="5993" y="6829"/>
                  </a:cubicBezTo>
                  <a:cubicBezTo>
                    <a:pt x="9245" y="6829"/>
                    <a:pt x="11908" y="4223"/>
                    <a:pt x="11984" y="990"/>
                  </a:cubicBezTo>
                  <a:lnTo>
                    <a:pt x="7819" y="1"/>
                  </a:lnTo>
                  <a:close/>
                </a:path>
              </a:pathLst>
            </a:custGeom>
            <a:solidFill>
              <a:srgbClr val="E094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21"/>
            <p:cNvSpPr/>
            <p:nvPr/>
          </p:nvSpPr>
          <p:spPr>
            <a:xfrm>
              <a:off x="3959900" y="2451150"/>
              <a:ext cx="156925" cy="109550"/>
            </a:xfrm>
            <a:custGeom>
              <a:rect b="b" l="l" r="r" t="t"/>
              <a:pathLst>
                <a:path extrusionOk="0" h="4382" w="6277">
                  <a:moveTo>
                    <a:pt x="4470" y="0"/>
                  </a:moveTo>
                  <a:cubicBezTo>
                    <a:pt x="2359" y="0"/>
                    <a:pt x="609" y="1408"/>
                    <a:pt x="0" y="3310"/>
                  </a:cubicBezTo>
                  <a:cubicBezTo>
                    <a:pt x="1223" y="4094"/>
                    <a:pt x="2181" y="4381"/>
                    <a:pt x="2923" y="4381"/>
                  </a:cubicBezTo>
                  <a:cubicBezTo>
                    <a:pt x="3853" y="4381"/>
                    <a:pt x="4444" y="3930"/>
                    <a:pt x="4793" y="3443"/>
                  </a:cubicBezTo>
                  <a:cubicBezTo>
                    <a:pt x="4984" y="3158"/>
                    <a:pt x="5554" y="1978"/>
                    <a:pt x="6277" y="343"/>
                  </a:cubicBezTo>
                  <a:cubicBezTo>
                    <a:pt x="5706" y="114"/>
                    <a:pt x="5117" y="0"/>
                    <a:pt x="4470" y="0"/>
                  </a:cubicBezTo>
                  <a:close/>
                </a:path>
              </a:pathLst>
            </a:custGeom>
            <a:solidFill>
              <a:srgbClr val="C677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21"/>
            <p:cNvSpPr/>
            <p:nvPr/>
          </p:nvSpPr>
          <p:spPr>
            <a:xfrm>
              <a:off x="3965125" y="2289475"/>
              <a:ext cx="27600" cy="62300"/>
            </a:xfrm>
            <a:custGeom>
              <a:rect b="b" l="l" r="r" t="t"/>
              <a:pathLst>
                <a:path extrusionOk="0" fill="none" h="2492" w="1104">
                  <a:moveTo>
                    <a:pt x="1103" y="0"/>
                  </a:moveTo>
                  <a:lnTo>
                    <a:pt x="0" y="2492"/>
                  </a:lnTo>
                </a:path>
              </a:pathLst>
            </a:custGeom>
            <a:noFill/>
            <a:ln cap="flat" cmpd="sng" w="9525">
              <a:solidFill>
                <a:srgbClr val="8E4342"/>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21"/>
            <p:cNvSpPr/>
            <p:nvPr/>
          </p:nvSpPr>
          <p:spPr>
            <a:xfrm>
              <a:off x="3899975" y="1873875"/>
              <a:ext cx="236825" cy="294825"/>
            </a:xfrm>
            <a:custGeom>
              <a:rect b="b" l="l" r="r" t="t"/>
              <a:pathLst>
                <a:path extrusionOk="0" h="11793" w="9473">
                  <a:moveTo>
                    <a:pt x="2473" y="0"/>
                  </a:moveTo>
                  <a:lnTo>
                    <a:pt x="2473" y="723"/>
                  </a:lnTo>
                  <a:cubicBezTo>
                    <a:pt x="990" y="1712"/>
                    <a:pt x="0" y="3671"/>
                    <a:pt x="0" y="5896"/>
                  </a:cubicBezTo>
                  <a:cubicBezTo>
                    <a:pt x="0" y="8141"/>
                    <a:pt x="1009" y="10081"/>
                    <a:pt x="2473" y="11089"/>
                  </a:cubicBezTo>
                  <a:lnTo>
                    <a:pt x="2473" y="11793"/>
                  </a:lnTo>
                  <a:lnTo>
                    <a:pt x="4737" y="11793"/>
                  </a:lnTo>
                  <a:cubicBezTo>
                    <a:pt x="7342" y="11793"/>
                    <a:pt x="9473" y="9168"/>
                    <a:pt x="9473" y="5877"/>
                  </a:cubicBezTo>
                  <a:cubicBezTo>
                    <a:pt x="9473" y="2644"/>
                    <a:pt x="7342" y="0"/>
                    <a:pt x="47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21"/>
            <p:cNvSpPr/>
            <p:nvPr/>
          </p:nvSpPr>
          <p:spPr>
            <a:xfrm>
              <a:off x="3843375" y="1873875"/>
              <a:ext cx="236850" cy="296250"/>
            </a:xfrm>
            <a:custGeom>
              <a:rect b="b" l="l" r="r" t="t"/>
              <a:pathLst>
                <a:path extrusionOk="0" h="11850" w="9474">
                  <a:moveTo>
                    <a:pt x="4737" y="0"/>
                  </a:moveTo>
                  <a:cubicBezTo>
                    <a:pt x="2131" y="0"/>
                    <a:pt x="1" y="2663"/>
                    <a:pt x="1" y="5934"/>
                  </a:cubicBezTo>
                  <a:cubicBezTo>
                    <a:pt x="1" y="9187"/>
                    <a:pt x="2131" y="11850"/>
                    <a:pt x="4737" y="11850"/>
                  </a:cubicBezTo>
                  <a:cubicBezTo>
                    <a:pt x="7343" y="11850"/>
                    <a:pt x="9473" y="9187"/>
                    <a:pt x="9473" y="5934"/>
                  </a:cubicBezTo>
                  <a:cubicBezTo>
                    <a:pt x="9473" y="2663"/>
                    <a:pt x="7343" y="0"/>
                    <a:pt x="4737" y="0"/>
                  </a:cubicBezTo>
                  <a:close/>
                </a:path>
              </a:pathLst>
            </a:custGeom>
            <a:solidFill>
              <a:srgbClr val="D386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21"/>
            <p:cNvSpPr/>
            <p:nvPr/>
          </p:nvSpPr>
          <p:spPr>
            <a:xfrm>
              <a:off x="3886650" y="1917125"/>
              <a:ext cx="151250" cy="209750"/>
            </a:xfrm>
            <a:custGeom>
              <a:rect b="b" l="l" r="r" t="t"/>
              <a:pathLst>
                <a:path extrusionOk="0" h="8390" w="6050">
                  <a:moveTo>
                    <a:pt x="3025" y="1"/>
                  </a:moveTo>
                  <a:cubicBezTo>
                    <a:pt x="1370" y="1"/>
                    <a:pt x="1" y="1884"/>
                    <a:pt x="1" y="4204"/>
                  </a:cubicBezTo>
                  <a:cubicBezTo>
                    <a:pt x="1" y="6506"/>
                    <a:pt x="1370" y="8389"/>
                    <a:pt x="3025" y="8389"/>
                  </a:cubicBezTo>
                  <a:cubicBezTo>
                    <a:pt x="4699" y="8389"/>
                    <a:pt x="6049" y="6506"/>
                    <a:pt x="6049" y="4204"/>
                  </a:cubicBezTo>
                  <a:cubicBezTo>
                    <a:pt x="6049" y="1884"/>
                    <a:pt x="4699" y="1"/>
                    <a:pt x="3025" y="1"/>
                  </a:cubicBezTo>
                  <a:close/>
                </a:path>
              </a:pathLst>
            </a:custGeom>
            <a:solidFill>
              <a:srgbClr val="FDB0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21"/>
            <p:cNvSpPr/>
            <p:nvPr/>
          </p:nvSpPr>
          <p:spPr>
            <a:xfrm>
              <a:off x="3900450" y="1943775"/>
              <a:ext cx="113200" cy="156450"/>
            </a:xfrm>
            <a:custGeom>
              <a:rect b="b" l="l" r="r" t="t"/>
              <a:pathLst>
                <a:path extrusionOk="0" fill="none" h="6258" w="4528">
                  <a:moveTo>
                    <a:pt x="4527" y="3138"/>
                  </a:moveTo>
                  <a:cubicBezTo>
                    <a:pt x="4527" y="4869"/>
                    <a:pt x="3519" y="6258"/>
                    <a:pt x="2264" y="6258"/>
                  </a:cubicBezTo>
                  <a:cubicBezTo>
                    <a:pt x="1009" y="6258"/>
                    <a:pt x="0" y="4869"/>
                    <a:pt x="0" y="3138"/>
                  </a:cubicBezTo>
                  <a:cubicBezTo>
                    <a:pt x="0" y="1389"/>
                    <a:pt x="1009" y="0"/>
                    <a:pt x="2264" y="0"/>
                  </a:cubicBezTo>
                  <a:cubicBezTo>
                    <a:pt x="3519" y="0"/>
                    <a:pt x="4527" y="1389"/>
                    <a:pt x="4527" y="3138"/>
                  </a:cubicBezTo>
                  <a:close/>
                </a:path>
              </a:pathLst>
            </a:custGeom>
            <a:noFill/>
            <a:ln cap="flat" cmpd="sng" w="9525">
              <a:solidFill>
                <a:srgbClr val="D38620"/>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21"/>
            <p:cNvSpPr/>
            <p:nvPr/>
          </p:nvSpPr>
          <p:spPr>
            <a:xfrm>
              <a:off x="3876675" y="1996075"/>
              <a:ext cx="104150" cy="49950"/>
            </a:xfrm>
            <a:custGeom>
              <a:rect b="b" l="l" r="r" t="t"/>
              <a:pathLst>
                <a:path extrusionOk="0" h="1998" w="4166">
                  <a:moveTo>
                    <a:pt x="1028" y="0"/>
                  </a:moveTo>
                  <a:cubicBezTo>
                    <a:pt x="476" y="0"/>
                    <a:pt x="19" y="438"/>
                    <a:pt x="19" y="989"/>
                  </a:cubicBezTo>
                  <a:cubicBezTo>
                    <a:pt x="0" y="1541"/>
                    <a:pt x="457" y="1998"/>
                    <a:pt x="1028" y="1998"/>
                  </a:cubicBezTo>
                  <a:lnTo>
                    <a:pt x="3177" y="1998"/>
                  </a:lnTo>
                  <a:cubicBezTo>
                    <a:pt x="3709" y="1998"/>
                    <a:pt x="4166" y="1541"/>
                    <a:pt x="4166" y="989"/>
                  </a:cubicBezTo>
                  <a:cubicBezTo>
                    <a:pt x="4166" y="438"/>
                    <a:pt x="3709" y="0"/>
                    <a:pt x="317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21"/>
            <p:cNvSpPr/>
            <p:nvPr/>
          </p:nvSpPr>
          <p:spPr>
            <a:xfrm>
              <a:off x="2939425" y="3051725"/>
              <a:ext cx="236350" cy="294850"/>
            </a:xfrm>
            <a:custGeom>
              <a:rect b="b" l="l" r="r" t="t"/>
              <a:pathLst>
                <a:path extrusionOk="0" h="11794" w="9454">
                  <a:moveTo>
                    <a:pt x="4737" y="0"/>
                  </a:moveTo>
                  <a:cubicBezTo>
                    <a:pt x="2112" y="0"/>
                    <a:pt x="0" y="2625"/>
                    <a:pt x="0" y="5916"/>
                  </a:cubicBezTo>
                  <a:cubicBezTo>
                    <a:pt x="0" y="9149"/>
                    <a:pt x="2112" y="11793"/>
                    <a:pt x="4737" y="11793"/>
                  </a:cubicBezTo>
                  <a:lnTo>
                    <a:pt x="7000" y="11793"/>
                  </a:lnTo>
                  <a:lnTo>
                    <a:pt x="7000" y="11071"/>
                  </a:lnTo>
                  <a:cubicBezTo>
                    <a:pt x="8465" y="10082"/>
                    <a:pt x="9454" y="8122"/>
                    <a:pt x="9454" y="5897"/>
                  </a:cubicBezTo>
                  <a:cubicBezTo>
                    <a:pt x="9454" y="3652"/>
                    <a:pt x="8465" y="1712"/>
                    <a:pt x="7000" y="704"/>
                  </a:cubicBezTo>
                  <a:lnTo>
                    <a:pt x="700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21"/>
            <p:cNvSpPr/>
            <p:nvPr/>
          </p:nvSpPr>
          <p:spPr>
            <a:xfrm>
              <a:off x="2996000" y="3050775"/>
              <a:ext cx="236375" cy="296275"/>
            </a:xfrm>
            <a:custGeom>
              <a:rect b="b" l="l" r="r" t="t"/>
              <a:pathLst>
                <a:path extrusionOk="0" h="11851" w="9455">
                  <a:moveTo>
                    <a:pt x="4718" y="0"/>
                  </a:moveTo>
                  <a:cubicBezTo>
                    <a:pt x="2112" y="0"/>
                    <a:pt x="1" y="2663"/>
                    <a:pt x="1" y="5935"/>
                  </a:cubicBezTo>
                  <a:cubicBezTo>
                    <a:pt x="1" y="9187"/>
                    <a:pt x="2112" y="11850"/>
                    <a:pt x="4718" y="11850"/>
                  </a:cubicBezTo>
                  <a:cubicBezTo>
                    <a:pt x="7343" y="11850"/>
                    <a:pt x="9454" y="9187"/>
                    <a:pt x="9454" y="5935"/>
                  </a:cubicBezTo>
                  <a:cubicBezTo>
                    <a:pt x="9454" y="2663"/>
                    <a:pt x="7343" y="0"/>
                    <a:pt x="4718" y="0"/>
                  </a:cubicBezTo>
                  <a:close/>
                </a:path>
              </a:pathLst>
            </a:custGeom>
            <a:solidFill>
              <a:srgbClr val="D386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21"/>
            <p:cNvSpPr/>
            <p:nvPr/>
          </p:nvSpPr>
          <p:spPr>
            <a:xfrm>
              <a:off x="3037850" y="3094050"/>
              <a:ext cx="151250" cy="209725"/>
            </a:xfrm>
            <a:custGeom>
              <a:rect b="b" l="l" r="r" t="t"/>
              <a:pathLst>
                <a:path extrusionOk="0" h="8389" w="6050">
                  <a:moveTo>
                    <a:pt x="3025" y="0"/>
                  </a:moveTo>
                  <a:cubicBezTo>
                    <a:pt x="1370" y="0"/>
                    <a:pt x="1" y="1883"/>
                    <a:pt x="1" y="4204"/>
                  </a:cubicBezTo>
                  <a:cubicBezTo>
                    <a:pt x="1" y="6505"/>
                    <a:pt x="1370" y="8389"/>
                    <a:pt x="3025" y="8389"/>
                  </a:cubicBezTo>
                  <a:cubicBezTo>
                    <a:pt x="4699" y="8389"/>
                    <a:pt x="6049" y="6505"/>
                    <a:pt x="6049" y="4204"/>
                  </a:cubicBezTo>
                  <a:cubicBezTo>
                    <a:pt x="6049" y="1883"/>
                    <a:pt x="4699" y="0"/>
                    <a:pt x="3025" y="0"/>
                  </a:cubicBezTo>
                  <a:close/>
                </a:path>
              </a:pathLst>
            </a:custGeom>
            <a:solidFill>
              <a:srgbClr val="FDB0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21"/>
            <p:cNvSpPr/>
            <p:nvPr/>
          </p:nvSpPr>
          <p:spPr>
            <a:xfrm>
              <a:off x="3057350" y="3120675"/>
              <a:ext cx="112725" cy="156950"/>
            </a:xfrm>
            <a:custGeom>
              <a:rect b="b" l="l" r="r" t="t"/>
              <a:pathLst>
                <a:path extrusionOk="0" fill="none" h="6278" w="4509">
                  <a:moveTo>
                    <a:pt x="1" y="3139"/>
                  </a:moveTo>
                  <a:cubicBezTo>
                    <a:pt x="1" y="1389"/>
                    <a:pt x="1009" y="1"/>
                    <a:pt x="2245" y="1"/>
                  </a:cubicBezTo>
                  <a:cubicBezTo>
                    <a:pt x="3519" y="1"/>
                    <a:pt x="4508" y="1389"/>
                    <a:pt x="4508" y="3139"/>
                  </a:cubicBezTo>
                  <a:cubicBezTo>
                    <a:pt x="4508" y="4870"/>
                    <a:pt x="3481" y="6277"/>
                    <a:pt x="2245" y="6277"/>
                  </a:cubicBezTo>
                  <a:cubicBezTo>
                    <a:pt x="1009" y="6277"/>
                    <a:pt x="1" y="4870"/>
                    <a:pt x="1" y="3139"/>
                  </a:cubicBezTo>
                  <a:close/>
                </a:path>
              </a:pathLst>
            </a:custGeom>
            <a:noFill/>
            <a:ln cap="flat" cmpd="sng" w="9525">
              <a:solidFill>
                <a:srgbClr val="D38620"/>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21"/>
            <p:cNvSpPr/>
            <p:nvPr/>
          </p:nvSpPr>
          <p:spPr>
            <a:xfrm>
              <a:off x="3088725" y="3174400"/>
              <a:ext cx="195950" cy="49975"/>
            </a:xfrm>
            <a:custGeom>
              <a:rect b="b" l="l" r="r" t="t"/>
              <a:pathLst>
                <a:path extrusionOk="0" h="1999" w="7838">
                  <a:moveTo>
                    <a:pt x="990" y="1"/>
                  </a:moveTo>
                  <a:cubicBezTo>
                    <a:pt x="457" y="1"/>
                    <a:pt x="1" y="457"/>
                    <a:pt x="1" y="1009"/>
                  </a:cubicBezTo>
                  <a:cubicBezTo>
                    <a:pt x="1" y="1561"/>
                    <a:pt x="457" y="1998"/>
                    <a:pt x="990" y="1998"/>
                  </a:cubicBezTo>
                  <a:lnTo>
                    <a:pt x="6829" y="1998"/>
                  </a:lnTo>
                  <a:cubicBezTo>
                    <a:pt x="7362" y="1998"/>
                    <a:pt x="7818" y="1561"/>
                    <a:pt x="7818" y="1009"/>
                  </a:cubicBezTo>
                  <a:cubicBezTo>
                    <a:pt x="7837" y="457"/>
                    <a:pt x="7400" y="1"/>
                    <a:pt x="6829" y="1"/>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21"/>
            <p:cNvSpPr/>
            <p:nvPr/>
          </p:nvSpPr>
          <p:spPr>
            <a:xfrm>
              <a:off x="3474375" y="1759250"/>
              <a:ext cx="89225" cy="232200"/>
            </a:xfrm>
            <a:custGeom>
              <a:rect b="b" l="l" r="r" t="t"/>
              <a:pathLst>
                <a:path extrusionOk="0" h="9288" w="3569">
                  <a:moveTo>
                    <a:pt x="3139" y="1"/>
                  </a:moveTo>
                  <a:lnTo>
                    <a:pt x="20" y="4927"/>
                  </a:lnTo>
                  <a:cubicBezTo>
                    <a:pt x="20" y="4927"/>
                    <a:pt x="1" y="8104"/>
                    <a:pt x="1808" y="9207"/>
                  </a:cubicBezTo>
                  <a:cubicBezTo>
                    <a:pt x="1898" y="9261"/>
                    <a:pt x="1983" y="9287"/>
                    <a:pt x="2062" y="9287"/>
                  </a:cubicBezTo>
                  <a:cubicBezTo>
                    <a:pt x="3568" y="9287"/>
                    <a:pt x="3139" y="1"/>
                    <a:pt x="313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21"/>
            <p:cNvSpPr/>
            <p:nvPr/>
          </p:nvSpPr>
          <p:spPr>
            <a:xfrm>
              <a:off x="3444950" y="1607700"/>
              <a:ext cx="380950" cy="234425"/>
            </a:xfrm>
            <a:custGeom>
              <a:rect b="b" l="l" r="r" t="t"/>
              <a:pathLst>
                <a:path extrusionOk="0" h="9377" w="15238">
                  <a:moveTo>
                    <a:pt x="8923" y="1"/>
                  </a:moveTo>
                  <a:cubicBezTo>
                    <a:pt x="6724" y="1"/>
                    <a:pt x="3676" y="1741"/>
                    <a:pt x="2186" y="3895"/>
                  </a:cubicBezTo>
                  <a:cubicBezTo>
                    <a:pt x="2141" y="3387"/>
                    <a:pt x="2026" y="3092"/>
                    <a:pt x="1890" y="3092"/>
                  </a:cubicBezTo>
                  <a:cubicBezTo>
                    <a:pt x="1736" y="3092"/>
                    <a:pt x="1556" y="3472"/>
                    <a:pt x="1425" y="4351"/>
                  </a:cubicBezTo>
                  <a:cubicBezTo>
                    <a:pt x="1291" y="4292"/>
                    <a:pt x="1136" y="4262"/>
                    <a:pt x="986" y="4262"/>
                  </a:cubicBezTo>
                  <a:cubicBezTo>
                    <a:pt x="457" y="4262"/>
                    <a:pt x="1" y="4639"/>
                    <a:pt x="816" y="5454"/>
                  </a:cubicBezTo>
                  <a:cubicBezTo>
                    <a:pt x="816" y="5949"/>
                    <a:pt x="950" y="8555"/>
                    <a:pt x="950" y="8555"/>
                  </a:cubicBezTo>
                  <a:lnTo>
                    <a:pt x="7626" y="7299"/>
                  </a:lnTo>
                  <a:cubicBezTo>
                    <a:pt x="7626" y="7299"/>
                    <a:pt x="10171" y="9376"/>
                    <a:pt x="11490" y="9376"/>
                  </a:cubicBezTo>
                  <a:cubicBezTo>
                    <a:pt x="11788" y="9376"/>
                    <a:pt x="12023" y="9270"/>
                    <a:pt x="12153" y="9011"/>
                  </a:cubicBezTo>
                  <a:cubicBezTo>
                    <a:pt x="12876" y="7604"/>
                    <a:pt x="11982" y="5454"/>
                    <a:pt x="11982" y="5454"/>
                  </a:cubicBezTo>
                  <a:lnTo>
                    <a:pt x="11982" y="5454"/>
                  </a:lnTo>
                  <a:cubicBezTo>
                    <a:pt x="11982" y="5454"/>
                    <a:pt x="13414" y="6123"/>
                    <a:pt x="14279" y="6123"/>
                  </a:cubicBezTo>
                  <a:cubicBezTo>
                    <a:pt x="14909" y="6123"/>
                    <a:pt x="15238" y="5768"/>
                    <a:pt x="14492" y="4541"/>
                  </a:cubicBezTo>
                  <a:cubicBezTo>
                    <a:pt x="13059" y="2142"/>
                    <a:pt x="10068" y="1925"/>
                    <a:pt x="9034" y="1925"/>
                  </a:cubicBezTo>
                  <a:cubicBezTo>
                    <a:pt x="8805" y="1925"/>
                    <a:pt x="8672" y="1935"/>
                    <a:pt x="8672" y="1935"/>
                  </a:cubicBezTo>
                  <a:cubicBezTo>
                    <a:pt x="8672" y="1935"/>
                    <a:pt x="12115" y="927"/>
                    <a:pt x="9984" y="167"/>
                  </a:cubicBezTo>
                  <a:cubicBezTo>
                    <a:pt x="9665" y="54"/>
                    <a:pt x="9307" y="1"/>
                    <a:pt x="892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21"/>
            <p:cNvSpPr/>
            <p:nvPr/>
          </p:nvSpPr>
          <p:spPr>
            <a:xfrm>
              <a:off x="3499575" y="1894300"/>
              <a:ext cx="133650" cy="176450"/>
            </a:xfrm>
            <a:custGeom>
              <a:rect b="b" l="l" r="r" t="t"/>
              <a:pathLst>
                <a:path extrusionOk="0" h="7058" w="5346">
                  <a:moveTo>
                    <a:pt x="533" y="1"/>
                  </a:moveTo>
                  <a:lnTo>
                    <a:pt x="1" y="7058"/>
                  </a:lnTo>
                  <a:lnTo>
                    <a:pt x="5346" y="7058"/>
                  </a:lnTo>
                  <a:lnTo>
                    <a:pt x="5079" y="2664"/>
                  </a:lnTo>
                  <a:lnTo>
                    <a:pt x="533" y="1"/>
                  </a:lnTo>
                  <a:close/>
                </a:path>
              </a:pathLst>
            </a:custGeom>
            <a:solidFill>
              <a:srgbClr val="E094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21"/>
            <p:cNvSpPr/>
            <p:nvPr/>
          </p:nvSpPr>
          <p:spPr>
            <a:xfrm>
              <a:off x="3544275" y="1963250"/>
              <a:ext cx="87525" cy="91325"/>
            </a:xfrm>
            <a:custGeom>
              <a:rect b="b" l="l" r="r" t="t"/>
              <a:pathLst>
                <a:path extrusionOk="0" h="3653" w="3501">
                  <a:moveTo>
                    <a:pt x="1" y="1"/>
                  </a:moveTo>
                  <a:cubicBezTo>
                    <a:pt x="1" y="1"/>
                    <a:pt x="1294" y="2949"/>
                    <a:pt x="3501" y="3653"/>
                  </a:cubicBezTo>
                  <a:lnTo>
                    <a:pt x="3329" y="857"/>
                  </a:lnTo>
                  <a:lnTo>
                    <a:pt x="1" y="1"/>
                  </a:lnTo>
                  <a:close/>
                </a:path>
              </a:pathLst>
            </a:custGeom>
            <a:solidFill>
              <a:srgbClr val="590A0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21"/>
            <p:cNvSpPr/>
            <p:nvPr/>
          </p:nvSpPr>
          <p:spPr>
            <a:xfrm>
              <a:off x="3512900" y="1743100"/>
              <a:ext cx="213525" cy="288075"/>
            </a:xfrm>
            <a:custGeom>
              <a:rect b="b" l="l" r="r" t="t"/>
              <a:pathLst>
                <a:path extrusionOk="0" h="11523" w="8541">
                  <a:moveTo>
                    <a:pt x="7951" y="0"/>
                  </a:moveTo>
                  <a:lnTo>
                    <a:pt x="7951" y="0"/>
                  </a:lnTo>
                  <a:cubicBezTo>
                    <a:pt x="6109" y="414"/>
                    <a:pt x="1628" y="1998"/>
                    <a:pt x="1506" y="1998"/>
                  </a:cubicBezTo>
                  <a:cubicBezTo>
                    <a:pt x="1504" y="1998"/>
                    <a:pt x="1503" y="1998"/>
                    <a:pt x="1503" y="1997"/>
                  </a:cubicBezTo>
                  <a:lnTo>
                    <a:pt x="1313" y="4299"/>
                  </a:lnTo>
                  <a:lnTo>
                    <a:pt x="134" y="4660"/>
                  </a:lnTo>
                  <a:lnTo>
                    <a:pt x="0" y="6201"/>
                  </a:lnTo>
                  <a:cubicBezTo>
                    <a:pt x="0" y="6201"/>
                    <a:pt x="96" y="6829"/>
                    <a:pt x="1275" y="8788"/>
                  </a:cubicBezTo>
                  <a:cubicBezTo>
                    <a:pt x="2494" y="10324"/>
                    <a:pt x="4885" y="11523"/>
                    <a:pt x="5966" y="11523"/>
                  </a:cubicBezTo>
                  <a:cubicBezTo>
                    <a:pt x="6116" y="11523"/>
                    <a:pt x="6241" y="11500"/>
                    <a:pt x="6334" y="11451"/>
                  </a:cubicBezTo>
                  <a:cubicBezTo>
                    <a:pt x="8541" y="8693"/>
                    <a:pt x="7951" y="0"/>
                    <a:pt x="7951" y="0"/>
                  </a:cubicBezTo>
                  <a:close/>
                </a:path>
              </a:pathLst>
            </a:custGeom>
            <a:solidFill>
              <a:srgbClr val="E094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21"/>
            <p:cNvSpPr/>
            <p:nvPr/>
          </p:nvSpPr>
          <p:spPr>
            <a:xfrm>
              <a:off x="3468675" y="1735000"/>
              <a:ext cx="248250" cy="120825"/>
            </a:xfrm>
            <a:custGeom>
              <a:rect b="b" l="l" r="r" t="t"/>
              <a:pathLst>
                <a:path extrusionOk="0" h="4833" w="9930">
                  <a:moveTo>
                    <a:pt x="9796" y="1"/>
                  </a:moveTo>
                  <a:cubicBezTo>
                    <a:pt x="2340" y="876"/>
                    <a:pt x="1" y="3463"/>
                    <a:pt x="1" y="3463"/>
                  </a:cubicBezTo>
                  <a:lnTo>
                    <a:pt x="229" y="4832"/>
                  </a:lnTo>
                  <a:cubicBezTo>
                    <a:pt x="3614" y="2512"/>
                    <a:pt x="9796" y="2131"/>
                    <a:pt x="9796" y="2131"/>
                  </a:cubicBezTo>
                  <a:cubicBezTo>
                    <a:pt x="9796" y="2131"/>
                    <a:pt x="9929" y="971"/>
                    <a:pt x="979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21"/>
            <p:cNvSpPr/>
            <p:nvPr/>
          </p:nvSpPr>
          <p:spPr>
            <a:xfrm>
              <a:off x="3635100" y="1943775"/>
              <a:ext cx="52825" cy="23150"/>
            </a:xfrm>
            <a:custGeom>
              <a:rect b="b" l="l" r="r" t="t"/>
              <a:pathLst>
                <a:path extrusionOk="0" h="926" w="2113">
                  <a:moveTo>
                    <a:pt x="1" y="114"/>
                  </a:moveTo>
                  <a:lnTo>
                    <a:pt x="1" y="114"/>
                  </a:lnTo>
                  <a:cubicBezTo>
                    <a:pt x="573" y="742"/>
                    <a:pt x="1036" y="925"/>
                    <a:pt x="1381" y="925"/>
                  </a:cubicBezTo>
                  <a:cubicBezTo>
                    <a:pt x="1861" y="925"/>
                    <a:pt x="2112" y="571"/>
                    <a:pt x="2112" y="571"/>
                  </a:cubicBezTo>
                  <a:cubicBezTo>
                    <a:pt x="1370" y="0"/>
                    <a:pt x="857" y="247"/>
                    <a:pt x="1" y="114"/>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21"/>
            <p:cNvSpPr/>
            <p:nvPr/>
          </p:nvSpPr>
          <p:spPr>
            <a:xfrm>
              <a:off x="3628925" y="1932575"/>
              <a:ext cx="68975" cy="25250"/>
            </a:xfrm>
            <a:custGeom>
              <a:rect b="b" l="l" r="r" t="t"/>
              <a:pathLst>
                <a:path extrusionOk="0" h="1010" w="2759">
                  <a:moveTo>
                    <a:pt x="964" y="1"/>
                  </a:moveTo>
                  <a:cubicBezTo>
                    <a:pt x="689" y="1"/>
                    <a:pt x="309" y="78"/>
                    <a:pt x="1" y="429"/>
                  </a:cubicBezTo>
                  <a:cubicBezTo>
                    <a:pt x="745" y="865"/>
                    <a:pt x="1739" y="1010"/>
                    <a:pt x="2323" y="1010"/>
                  </a:cubicBezTo>
                  <a:cubicBezTo>
                    <a:pt x="2529" y="1010"/>
                    <a:pt x="2684" y="991"/>
                    <a:pt x="2759" y="962"/>
                  </a:cubicBezTo>
                  <a:cubicBezTo>
                    <a:pt x="2682" y="410"/>
                    <a:pt x="2359" y="182"/>
                    <a:pt x="1332" y="49"/>
                  </a:cubicBezTo>
                  <a:cubicBezTo>
                    <a:pt x="1332" y="49"/>
                    <a:pt x="1181" y="1"/>
                    <a:pt x="964" y="1"/>
                  </a:cubicBezTo>
                  <a:close/>
                </a:path>
              </a:pathLst>
            </a:custGeom>
            <a:solidFill>
              <a:srgbClr val="842A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21"/>
            <p:cNvSpPr/>
            <p:nvPr/>
          </p:nvSpPr>
          <p:spPr>
            <a:xfrm>
              <a:off x="3577250" y="1832475"/>
              <a:ext cx="85950" cy="33800"/>
            </a:xfrm>
            <a:custGeom>
              <a:rect b="b" l="l" r="r" t="t"/>
              <a:pathLst>
                <a:path extrusionOk="0" h="1352" w="3438">
                  <a:moveTo>
                    <a:pt x="1379" y="0"/>
                  </a:moveTo>
                  <a:cubicBezTo>
                    <a:pt x="590" y="0"/>
                    <a:pt x="1" y="479"/>
                    <a:pt x="146" y="781"/>
                  </a:cubicBezTo>
                  <a:cubicBezTo>
                    <a:pt x="428" y="693"/>
                    <a:pt x="719" y="657"/>
                    <a:pt x="1004" y="657"/>
                  </a:cubicBezTo>
                  <a:cubicBezTo>
                    <a:pt x="2263" y="657"/>
                    <a:pt x="3437" y="1352"/>
                    <a:pt x="3437" y="1352"/>
                  </a:cubicBezTo>
                  <a:cubicBezTo>
                    <a:pt x="2817" y="327"/>
                    <a:pt x="2030" y="0"/>
                    <a:pt x="1379" y="0"/>
                  </a:cubicBezTo>
                  <a:close/>
                </a:path>
              </a:pathLst>
            </a:custGeom>
            <a:solidFill>
              <a:srgbClr val="842A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21"/>
            <p:cNvSpPr/>
            <p:nvPr/>
          </p:nvSpPr>
          <p:spPr>
            <a:xfrm>
              <a:off x="3694550" y="1842475"/>
              <a:ext cx="18100" cy="25700"/>
            </a:xfrm>
            <a:custGeom>
              <a:rect b="b" l="l" r="r" t="t"/>
              <a:pathLst>
                <a:path extrusionOk="0" h="1028" w="724">
                  <a:moveTo>
                    <a:pt x="723" y="1"/>
                  </a:moveTo>
                  <a:lnTo>
                    <a:pt x="723" y="1"/>
                  </a:lnTo>
                  <a:cubicBezTo>
                    <a:pt x="248" y="381"/>
                    <a:pt x="0" y="1028"/>
                    <a:pt x="0" y="1028"/>
                  </a:cubicBezTo>
                  <a:cubicBezTo>
                    <a:pt x="115" y="857"/>
                    <a:pt x="438" y="685"/>
                    <a:pt x="704" y="552"/>
                  </a:cubicBezTo>
                  <a:cubicBezTo>
                    <a:pt x="704" y="362"/>
                    <a:pt x="723" y="191"/>
                    <a:pt x="723" y="1"/>
                  </a:cubicBezTo>
                  <a:close/>
                </a:path>
              </a:pathLst>
            </a:custGeom>
            <a:solidFill>
              <a:srgbClr val="842A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21"/>
            <p:cNvSpPr/>
            <p:nvPr/>
          </p:nvSpPr>
          <p:spPr>
            <a:xfrm>
              <a:off x="3662700" y="1831075"/>
              <a:ext cx="500" cy="35200"/>
            </a:xfrm>
            <a:custGeom>
              <a:rect b="b" l="l" r="r" t="t"/>
              <a:pathLst>
                <a:path extrusionOk="0" fill="none" h="1408" w="20">
                  <a:moveTo>
                    <a:pt x="19" y="1408"/>
                  </a:moveTo>
                  <a:lnTo>
                    <a:pt x="0" y="0"/>
                  </a:lnTo>
                </a:path>
              </a:pathLst>
            </a:custGeom>
            <a:noFill/>
            <a:ln cap="flat" cmpd="sng" w="9525">
              <a:solidFill>
                <a:srgbClr val="600F09"/>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21"/>
            <p:cNvSpPr/>
            <p:nvPr/>
          </p:nvSpPr>
          <p:spPr>
            <a:xfrm>
              <a:off x="3467725" y="1833200"/>
              <a:ext cx="77525" cy="76400"/>
            </a:xfrm>
            <a:custGeom>
              <a:rect b="b" l="l" r="r" t="t"/>
              <a:pathLst>
                <a:path extrusionOk="0" h="3056" w="3101">
                  <a:moveTo>
                    <a:pt x="1439" y="0"/>
                  </a:moveTo>
                  <a:cubicBezTo>
                    <a:pt x="1308" y="0"/>
                    <a:pt x="1176" y="22"/>
                    <a:pt x="1047" y="67"/>
                  </a:cubicBezTo>
                  <a:cubicBezTo>
                    <a:pt x="362" y="296"/>
                    <a:pt x="0" y="1151"/>
                    <a:pt x="286" y="1969"/>
                  </a:cubicBezTo>
                  <a:cubicBezTo>
                    <a:pt x="506" y="2629"/>
                    <a:pt x="1102" y="3055"/>
                    <a:pt x="1688" y="3055"/>
                  </a:cubicBezTo>
                  <a:cubicBezTo>
                    <a:pt x="1812" y="3055"/>
                    <a:pt x="1935" y="3036"/>
                    <a:pt x="2055" y="2996"/>
                  </a:cubicBezTo>
                  <a:cubicBezTo>
                    <a:pt x="2739" y="2749"/>
                    <a:pt x="3101" y="1893"/>
                    <a:pt x="2816" y="1094"/>
                  </a:cubicBezTo>
                  <a:cubicBezTo>
                    <a:pt x="2583" y="427"/>
                    <a:pt x="2021" y="0"/>
                    <a:pt x="1439" y="0"/>
                  </a:cubicBezTo>
                  <a:close/>
                </a:path>
              </a:pathLst>
            </a:custGeom>
            <a:solidFill>
              <a:srgbClr val="E094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21"/>
            <p:cNvSpPr/>
            <p:nvPr/>
          </p:nvSpPr>
          <p:spPr>
            <a:xfrm>
              <a:off x="3472475" y="1855075"/>
              <a:ext cx="54725" cy="54250"/>
            </a:xfrm>
            <a:custGeom>
              <a:rect b="b" l="l" r="r" t="t"/>
              <a:pathLst>
                <a:path extrusionOk="0" h="2170" w="2189">
                  <a:moveTo>
                    <a:pt x="708" y="0"/>
                  </a:moveTo>
                  <a:cubicBezTo>
                    <a:pt x="579" y="0"/>
                    <a:pt x="450" y="22"/>
                    <a:pt x="324" y="67"/>
                  </a:cubicBezTo>
                  <a:cubicBezTo>
                    <a:pt x="229" y="86"/>
                    <a:pt x="134" y="143"/>
                    <a:pt x="58" y="200"/>
                  </a:cubicBezTo>
                  <a:cubicBezTo>
                    <a:pt x="1" y="486"/>
                    <a:pt x="20" y="771"/>
                    <a:pt x="134" y="1094"/>
                  </a:cubicBezTo>
                  <a:cubicBezTo>
                    <a:pt x="367" y="1746"/>
                    <a:pt x="928" y="2170"/>
                    <a:pt x="1499" y="2170"/>
                  </a:cubicBezTo>
                  <a:cubicBezTo>
                    <a:pt x="1628" y="2170"/>
                    <a:pt x="1757" y="2148"/>
                    <a:pt x="1884" y="2102"/>
                  </a:cubicBezTo>
                  <a:cubicBezTo>
                    <a:pt x="1979" y="2083"/>
                    <a:pt x="2074" y="2045"/>
                    <a:pt x="2150" y="1969"/>
                  </a:cubicBezTo>
                  <a:cubicBezTo>
                    <a:pt x="2188" y="1703"/>
                    <a:pt x="2169" y="1399"/>
                    <a:pt x="2074" y="1094"/>
                  </a:cubicBezTo>
                  <a:cubicBezTo>
                    <a:pt x="1841" y="427"/>
                    <a:pt x="1279" y="0"/>
                    <a:pt x="708" y="0"/>
                  </a:cubicBezTo>
                  <a:close/>
                </a:path>
              </a:pathLst>
            </a:custGeom>
            <a:solidFill>
              <a:srgbClr val="C677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21"/>
            <p:cNvSpPr/>
            <p:nvPr/>
          </p:nvSpPr>
          <p:spPr>
            <a:xfrm>
              <a:off x="3500050" y="1607725"/>
              <a:ext cx="326025" cy="423725"/>
            </a:xfrm>
            <a:custGeom>
              <a:rect b="b" l="l" r="r" t="t"/>
              <a:pathLst>
                <a:path extrusionOk="0" h="16949" w="13041">
                  <a:moveTo>
                    <a:pt x="1" y="3874"/>
                  </a:moveTo>
                  <a:cubicBezTo>
                    <a:pt x="1" y="3874"/>
                    <a:pt x="1" y="3875"/>
                    <a:pt x="1" y="3875"/>
                  </a:cubicBezTo>
                  <a:cubicBezTo>
                    <a:pt x="1" y="3874"/>
                    <a:pt x="1" y="3874"/>
                    <a:pt x="1" y="3874"/>
                  </a:cubicBezTo>
                  <a:close/>
                  <a:moveTo>
                    <a:pt x="6745" y="1"/>
                  </a:moveTo>
                  <a:cubicBezTo>
                    <a:pt x="4545" y="1"/>
                    <a:pt x="1493" y="1751"/>
                    <a:pt x="1" y="3874"/>
                  </a:cubicBezTo>
                  <a:lnTo>
                    <a:pt x="1" y="3874"/>
                  </a:lnTo>
                  <a:cubicBezTo>
                    <a:pt x="39" y="3845"/>
                    <a:pt x="3258" y="2166"/>
                    <a:pt x="4655" y="2166"/>
                  </a:cubicBezTo>
                  <a:cubicBezTo>
                    <a:pt x="4733" y="2166"/>
                    <a:pt x="4805" y="2171"/>
                    <a:pt x="4870" y="2182"/>
                  </a:cubicBezTo>
                  <a:cubicBezTo>
                    <a:pt x="6126" y="2429"/>
                    <a:pt x="5365" y="4312"/>
                    <a:pt x="2664" y="4692"/>
                  </a:cubicBezTo>
                  <a:cubicBezTo>
                    <a:pt x="2417" y="6918"/>
                    <a:pt x="2245" y="13404"/>
                    <a:pt x="4547" y="16333"/>
                  </a:cubicBezTo>
                  <a:cubicBezTo>
                    <a:pt x="5324" y="16715"/>
                    <a:pt x="6057" y="16949"/>
                    <a:pt x="6525" y="16949"/>
                  </a:cubicBezTo>
                  <a:cubicBezTo>
                    <a:pt x="6665" y="16949"/>
                    <a:pt x="6780" y="16928"/>
                    <a:pt x="6867" y="16885"/>
                  </a:cubicBezTo>
                  <a:cubicBezTo>
                    <a:pt x="8104" y="15344"/>
                    <a:pt x="8465" y="11882"/>
                    <a:pt x="8522" y="9200"/>
                  </a:cubicBezTo>
                  <a:cubicBezTo>
                    <a:pt x="8805" y="9309"/>
                    <a:pt x="9074" y="9373"/>
                    <a:pt x="9307" y="9373"/>
                  </a:cubicBezTo>
                  <a:cubicBezTo>
                    <a:pt x="9607" y="9373"/>
                    <a:pt x="9848" y="9267"/>
                    <a:pt x="9987" y="9010"/>
                  </a:cubicBezTo>
                  <a:cubicBezTo>
                    <a:pt x="10691" y="7603"/>
                    <a:pt x="9797" y="5434"/>
                    <a:pt x="9797" y="5434"/>
                  </a:cubicBezTo>
                  <a:lnTo>
                    <a:pt x="9797" y="5434"/>
                  </a:lnTo>
                  <a:cubicBezTo>
                    <a:pt x="9797" y="5434"/>
                    <a:pt x="11234" y="6114"/>
                    <a:pt x="12096" y="6114"/>
                  </a:cubicBezTo>
                  <a:cubicBezTo>
                    <a:pt x="12718" y="6114"/>
                    <a:pt x="13041" y="5760"/>
                    <a:pt x="12307" y="4540"/>
                  </a:cubicBezTo>
                  <a:cubicBezTo>
                    <a:pt x="10860" y="2134"/>
                    <a:pt x="7826" y="1925"/>
                    <a:pt x="6819" y="1925"/>
                  </a:cubicBezTo>
                  <a:cubicBezTo>
                    <a:pt x="6609" y="1925"/>
                    <a:pt x="6487" y="1934"/>
                    <a:pt x="6487" y="1934"/>
                  </a:cubicBezTo>
                  <a:cubicBezTo>
                    <a:pt x="6487" y="1934"/>
                    <a:pt x="9968" y="926"/>
                    <a:pt x="7799" y="166"/>
                  </a:cubicBezTo>
                  <a:cubicBezTo>
                    <a:pt x="7482" y="53"/>
                    <a:pt x="7126" y="1"/>
                    <a:pt x="6745" y="1"/>
                  </a:cubicBezTo>
                  <a:close/>
                </a:path>
              </a:pathLst>
            </a:custGeom>
            <a:solidFill>
              <a:srgbClr val="B7B7B7">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21"/>
            <p:cNvSpPr/>
            <p:nvPr/>
          </p:nvSpPr>
          <p:spPr>
            <a:xfrm>
              <a:off x="3665550" y="1884800"/>
              <a:ext cx="22375" cy="52325"/>
            </a:xfrm>
            <a:custGeom>
              <a:rect b="b" l="l" r="r" t="t"/>
              <a:pathLst>
                <a:path extrusionOk="0" fill="none" h="2093" w="895">
                  <a:moveTo>
                    <a:pt x="742" y="0"/>
                  </a:moveTo>
                  <a:cubicBezTo>
                    <a:pt x="742" y="0"/>
                    <a:pt x="894" y="1237"/>
                    <a:pt x="894" y="2093"/>
                  </a:cubicBezTo>
                  <a:cubicBezTo>
                    <a:pt x="209" y="2036"/>
                    <a:pt x="0" y="1941"/>
                    <a:pt x="0" y="1941"/>
                  </a:cubicBezTo>
                </a:path>
              </a:pathLst>
            </a:custGeom>
            <a:noFill/>
            <a:ln cap="flat" cmpd="sng" w="9525">
              <a:solidFill>
                <a:srgbClr val="600F09"/>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21"/>
            <p:cNvSpPr/>
            <p:nvPr/>
          </p:nvSpPr>
          <p:spPr>
            <a:xfrm>
              <a:off x="3600875" y="1869400"/>
              <a:ext cx="56600" cy="12575"/>
            </a:xfrm>
            <a:custGeom>
              <a:rect b="b" l="l" r="r" t="t"/>
              <a:pathLst>
                <a:path extrusionOk="0" h="503" w="2264">
                  <a:moveTo>
                    <a:pt x="880" y="0"/>
                  </a:moveTo>
                  <a:cubicBezTo>
                    <a:pt x="767" y="0"/>
                    <a:pt x="657" y="14"/>
                    <a:pt x="552" y="46"/>
                  </a:cubicBezTo>
                  <a:cubicBezTo>
                    <a:pt x="362" y="65"/>
                    <a:pt x="172" y="160"/>
                    <a:pt x="0" y="274"/>
                  </a:cubicBezTo>
                  <a:cubicBezTo>
                    <a:pt x="191" y="255"/>
                    <a:pt x="381" y="217"/>
                    <a:pt x="571" y="217"/>
                  </a:cubicBezTo>
                  <a:cubicBezTo>
                    <a:pt x="761" y="217"/>
                    <a:pt x="951" y="217"/>
                    <a:pt x="1142" y="236"/>
                  </a:cubicBezTo>
                  <a:cubicBezTo>
                    <a:pt x="1522" y="274"/>
                    <a:pt x="1883" y="369"/>
                    <a:pt x="2264" y="502"/>
                  </a:cubicBezTo>
                  <a:cubicBezTo>
                    <a:pt x="2131" y="350"/>
                    <a:pt x="1959" y="255"/>
                    <a:pt x="1769" y="179"/>
                  </a:cubicBezTo>
                  <a:cubicBezTo>
                    <a:pt x="1579" y="84"/>
                    <a:pt x="1389" y="46"/>
                    <a:pt x="1161" y="27"/>
                  </a:cubicBezTo>
                  <a:cubicBezTo>
                    <a:pt x="1067" y="10"/>
                    <a:pt x="973" y="0"/>
                    <a:pt x="880" y="0"/>
                  </a:cubicBezTo>
                  <a:close/>
                </a:path>
              </a:pathLst>
            </a:custGeom>
            <a:solidFill>
              <a:srgbClr val="600F0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21"/>
            <p:cNvSpPr/>
            <p:nvPr/>
          </p:nvSpPr>
          <p:spPr>
            <a:xfrm>
              <a:off x="3696925" y="1876325"/>
              <a:ext cx="14775" cy="8500"/>
            </a:xfrm>
            <a:custGeom>
              <a:rect b="b" l="l" r="r" t="t"/>
              <a:pathLst>
                <a:path extrusionOk="0" h="340" w="591">
                  <a:moveTo>
                    <a:pt x="434" y="1"/>
                  </a:moveTo>
                  <a:cubicBezTo>
                    <a:pt x="359" y="1"/>
                    <a:pt x="284" y="21"/>
                    <a:pt x="229" y="54"/>
                  </a:cubicBezTo>
                  <a:cubicBezTo>
                    <a:pt x="115" y="92"/>
                    <a:pt x="20" y="187"/>
                    <a:pt x="1" y="339"/>
                  </a:cubicBezTo>
                  <a:cubicBezTo>
                    <a:pt x="134" y="339"/>
                    <a:pt x="229" y="282"/>
                    <a:pt x="324" y="263"/>
                  </a:cubicBezTo>
                  <a:cubicBezTo>
                    <a:pt x="419" y="187"/>
                    <a:pt x="514" y="149"/>
                    <a:pt x="590" y="35"/>
                  </a:cubicBezTo>
                  <a:cubicBezTo>
                    <a:pt x="542" y="11"/>
                    <a:pt x="488" y="1"/>
                    <a:pt x="434" y="1"/>
                  </a:cubicBezTo>
                  <a:close/>
                </a:path>
              </a:pathLst>
            </a:custGeom>
            <a:solidFill>
              <a:srgbClr val="600F0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21"/>
            <p:cNvSpPr/>
            <p:nvPr/>
          </p:nvSpPr>
          <p:spPr>
            <a:xfrm>
              <a:off x="3554750" y="2111625"/>
              <a:ext cx="67075" cy="46675"/>
            </a:xfrm>
            <a:custGeom>
              <a:rect b="b" l="l" r="r" t="t"/>
              <a:pathLst>
                <a:path extrusionOk="0" h="1867" w="2683">
                  <a:moveTo>
                    <a:pt x="2682" y="0"/>
                  </a:moveTo>
                  <a:cubicBezTo>
                    <a:pt x="2682" y="0"/>
                    <a:pt x="1985" y="226"/>
                    <a:pt x="1098" y="226"/>
                  </a:cubicBezTo>
                  <a:cubicBezTo>
                    <a:pt x="751" y="226"/>
                    <a:pt x="375" y="192"/>
                    <a:pt x="0" y="96"/>
                  </a:cubicBezTo>
                  <a:lnTo>
                    <a:pt x="0" y="96"/>
                  </a:lnTo>
                  <a:cubicBezTo>
                    <a:pt x="0" y="96"/>
                    <a:pt x="767" y="1867"/>
                    <a:pt x="1442" y="1867"/>
                  </a:cubicBezTo>
                  <a:cubicBezTo>
                    <a:pt x="1456" y="1867"/>
                    <a:pt x="1470" y="1866"/>
                    <a:pt x="1484" y="1864"/>
                  </a:cubicBezTo>
                  <a:cubicBezTo>
                    <a:pt x="2188" y="1788"/>
                    <a:pt x="2682" y="1"/>
                    <a:pt x="2682" y="0"/>
                  </a:cubicBezTo>
                  <a:close/>
                </a:path>
              </a:pathLst>
            </a:custGeom>
            <a:solidFill>
              <a:srgbClr val="C677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21"/>
            <p:cNvSpPr/>
            <p:nvPr/>
          </p:nvSpPr>
          <p:spPr>
            <a:xfrm>
              <a:off x="3350275" y="2468250"/>
              <a:ext cx="439875" cy="177875"/>
            </a:xfrm>
            <a:custGeom>
              <a:rect b="b" l="l" r="r" t="t"/>
              <a:pathLst>
                <a:path extrusionOk="0" h="7115" w="17595">
                  <a:moveTo>
                    <a:pt x="17138" y="1"/>
                  </a:moveTo>
                  <a:cubicBezTo>
                    <a:pt x="15144" y="504"/>
                    <a:pt x="9640" y="1668"/>
                    <a:pt x="1473" y="1668"/>
                  </a:cubicBezTo>
                  <a:cubicBezTo>
                    <a:pt x="991" y="1668"/>
                    <a:pt x="500" y="1664"/>
                    <a:pt x="0" y="1656"/>
                  </a:cubicBezTo>
                  <a:lnTo>
                    <a:pt x="0" y="7115"/>
                  </a:lnTo>
                  <a:cubicBezTo>
                    <a:pt x="4394" y="6963"/>
                    <a:pt x="12155" y="6601"/>
                    <a:pt x="17595" y="5764"/>
                  </a:cubicBezTo>
                  <a:lnTo>
                    <a:pt x="1713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21"/>
            <p:cNvSpPr/>
            <p:nvPr/>
          </p:nvSpPr>
          <p:spPr>
            <a:xfrm>
              <a:off x="3157200" y="2093550"/>
              <a:ext cx="193100" cy="1189300"/>
            </a:xfrm>
            <a:custGeom>
              <a:rect b="b" l="l" r="r" t="t"/>
              <a:pathLst>
                <a:path extrusionOk="0" h="47572" w="7724">
                  <a:moveTo>
                    <a:pt x="7723" y="1"/>
                  </a:moveTo>
                  <a:lnTo>
                    <a:pt x="7552" y="39"/>
                  </a:lnTo>
                  <a:cubicBezTo>
                    <a:pt x="3082" y="1332"/>
                    <a:pt x="1" y="5422"/>
                    <a:pt x="1" y="10044"/>
                  </a:cubicBezTo>
                  <a:lnTo>
                    <a:pt x="1" y="43596"/>
                  </a:lnTo>
                  <a:cubicBezTo>
                    <a:pt x="1" y="45784"/>
                    <a:pt x="1770" y="47572"/>
                    <a:pt x="3957" y="47572"/>
                  </a:cubicBezTo>
                  <a:lnTo>
                    <a:pt x="7723" y="47572"/>
                  </a:lnTo>
                  <a:lnTo>
                    <a:pt x="7723" y="1"/>
                  </a:lnTo>
                  <a:close/>
                </a:path>
              </a:pathLst>
            </a:custGeom>
            <a:solidFill>
              <a:srgbClr val="E094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21"/>
            <p:cNvSpPr/>
            <p:nvPr/>
          </p:nvSpPr>
          <p:spPr>
            <a:xfrm>
              <a:off x="3252325" y="3051725"/>
              <a:ext cx="236350" cy="294850"/>
            </a:xfrm>
            <a:custGeom>
              <a:rect b="b" l="l" r="r" t="t"/>
              <a:pathLst>
                <a:path extrusionOk="0" h="11794" w="9454">
                  <a:moveTo>
                    <a:pt x="4717" y="0"/>
                  </a:moveTo>
                  <a:cubicBezTo>
                    <a:pt x="2111" y="0"/>
                    <a:pt x="0" y="2625"/>
                    <a:pt x="0" y="5916"/>
                  </a:cubicBezTo>
                  <a:cubicBezTo>
                    <a:pt x="19" y="9149"/>
                    <a:pt x="2130" y="11793"/>
                    <a:pt x="4717" y="11793"/>
                  </a:cubicBezTo>
                  <a:lnTo>
                    <a:pt x="6981" y="11793"/>
                  </a:lnTo>
                  <a:lnTo>
                    <a:pt x="6981" y="11071"/>
                  </a:lnTo>
                  <a:cubicBezTo>
                    <a:pt x="8464" y="10082"/>
                    <a:pt x="9453" y="8122"/>
                    <a:pt x="9453" y="5897"/>
                  </a:cubicBezTo>
                  <a:cubicBezTo>
                    <a:pt x="9453" y="3652"/>
                    <a:pt x="8464" y="1712"/>
                    <a:pt x="6981" y="704"/>
                  </a:cubicBezTo>
                  <a:lnTo>
                    <a:pt x="698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21"/>
            <p:cNvSpPr/>
            <p:nvPr/>
          </p:nvSpPr>
          <p:spPr>
            <a:xfrm>
              <a:off x="3308425" y="3050775"/>
              <a:ext cx="236825" cy="296275"/>
            </a:xfrm>
            <a:custGeom>
              <a:rect b="b" l="l" r="r" t="t"/>
              <a:pathLst>
                <a:path extrusionOk="0" h="11851" w="9473">
                  <a:moveTo>
                    <a:pt x="4737" y="0"/>
                  </a:moveTo>
                  <a:cubicBezTo>
                    <a:pt x="2131" y="0"/>
                    <a:pt x="1" y="2663"/>
                    <a:pt x="1" y="5935"/>
                  </a:cubicBezTo>
                  <a:cubicBezTo>
                    <a:pt x="1" y="9187"/>
                    <a:pt x="2131" y="11850"/>
                    <a:pt x="4737" y="11850"/>
                  </a:cubicBezTo>
                  <a:cubicBezTo>
                    <a:pt x="7343" y="11850"/>
                    <a:pt x="9473" y="9187"/>
                    <a:pt x="9473" y="5935"/>
                  </a:cubicBezTo>
                  <a:cubicBezTo>
                    <a:pt x="9473" y="2663"/>
                    <a:pt x="7343" y="0"/>
                    <a:pt x="4737" y="0"/>
                  </a:cubicBezTo>
                  <a:close/>
                </a:path>
              </a:pathLst>
            </a:custGeom>
            <a:solidFill>
              <a:srgbClr val="D386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21"/>
            <p:cNvSpPr/>
            <p:nvPr/>
          </p:nvSpPr>
          <p:spPr>
            <a:xfrm>
              <a:off x="3351225" y="3094050"/>
              <a:ext cx="151250" cy="209725"/>
            </a:xfrm>
            <a:custGeom>
              <a:rect b="b" l="l" r="r" t="t"/>
              <a:pathLst>
                <a:path extrusionOk="0" h="8389" w="6050">
                  <a:moveTo>
                    <a:pt x="3025" y="0"/>
                  </a:moveTo>
                  <a:cubicBezTo>
                    <a:pt x="1351" y="0"/>
                    <a:pt x="0" y="1883"/>
                    <a:pt x="0" y="4204"/>
                  </a:cubicBezTo>
                  <a:cubicBezTo>
                    <a:pt x="0" y="6505"/>
                    <a:pt x="1351" y="8389"/>
                    <a:pt x="3025" y="8389"/>
                  </a:cubicBezTo>
                  <a:cubicBezTo>
                    <a:pt x="4699" y="8389"/>
                    <a:pt x="6049" y="6505"/>
                    <a:pt x="6049" y="4204"/>
                  </a:cubicBezTo>
                  <a:cubicBezTo>
                    <a:pt x="6049" y="1883"/>
                    <a:pt x="4699" y="0"/>
                    <a:pt x="3025" y="0"/>
                  </a:cubicBezTo>
                  <a:close/>
                </a:path>
              </a:pathLst>
            </a:custGeom>
            <a:solidFill>
              <a:srgbClr val="FDB0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21"/>
            <p:cNvSpPr/>
            <p:nvPr/>
          </p:nvSpPr>
          <p:spPr>
            <a:xfrm>
              <a:off x="3375950" y="3120675"/>
              <a:ext cx="112725" cy="156950"/>
            </a:xfrm>
            <a:custGeom>
              <a:rect b="b" l="l" r="r" t="t"/>
              <a:pathLst>
                <a:path extrusionOk="0" fill="none" h="6278" w="4509">
                  <a:moveTo>
                    <a:pt x="0" y="3139"/>
                  </a:moveTo>
                  <a:cubicBezTo>
                    <a:pt x="0" y="1389"/>
                    <a:pt x="1009" y="1"/>
                    <a:pt x="2245" y="1"/>
                  </a:cubicBezTo>
                  <a:cubicBezTo>
                    <a:pt x="3481" y="1"/>
                    <a:pt x="4508" y="1389"/>
                    <a:pt x="4508" y="3139"/>
                  </a:cubicBezTo>
                  <a:cubicBezTo>
                    <a:pt x="4508" y="4870"/>
                    <a:pt x="3481" y="6277"/>
                    <a:pt x="2245" y="6277"/>
                  </a:cubicBezTo>
                  <a:cubicBezTo>
                    <a:pt x="1009" y="6277"/>
                    <a:pt x="0" y="4870"/>
                    <a:pt x="0" y="3139"/>
                  </a:cubicBezTo>
                  <a:close/>
                </a:path>
              </a:pathLst>
            </a:custGeom>
            <a:noFill/>
            <a:ln cap="flat" cmpd="sng" w="9525">
              <a:solidFill>
                <a:srgbClr val="D38620"/>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21"/>
            <p:cNvSpPr/>
            <p:nvPr/>
          </p:nvSpPr>
          <p:spPr>
            <a:xfrm>
              <a:off x="3408275" y="3174400"/>
              <a:ext cx="103700" cy="49975"/>
            </a:xfrm>
            <a:custGeom>
              <a:rect b="b" l="l" r="r" t="t"/>
              <a:pathLst>
                <a:path extrusionOk="0" h="1999" w="4148">
                  <a:moveTo>
                    <a:pt x="1009" y="1"/>
                  </a:moveTo>
                  <a:cubicBezTo>
                    <a:pt x="457" y="1"/>
                    <a:pt x="1" y="457"/>
                    <a:pt x="1" y="1009"/>
                  </a:cubicBezTo>
                  <a:cubicBezTo>
                    <a:pt x="1" y="1561"/>
                    <a:pt x="457" y="1998"/>
                    <a:pt x="1009" y="1998"/>
                  </a:cubicBezTo>
                  <a:lnTo>
                    <a:pt x="3139" y="1998"/>
                  </a:lnTo>
                  <a:cubicBezTo>
                    <a:pt x="3691" y="1998"/>
                    <a:pt x="4147" y="1561"/>
                    <a:pt x="4147" y="1009"/>
                  </a:cubicBezTo>
                  <a:cubicBezTo>
                    <a:pt x="4147" y="457"/>
                    <a:pt x="3691" y="1"/>
                    <a:pt x="313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21"/>
            <p:cNvSpPr/>
            <p:nvPr/>
          </p:nvSpPr>
          <p:spPr>
            <a:xfrm>
              <a:off x="3157200" y="2578575"/>
              <a:ext cx="112725" cy="231125"/>
            </a:xfrm>
            <a:custGeom>
              <a:rect b="b" l="l" r="r" t="t"/>
              <a:pathLst>
                <a:path extrusionOk="0" h="9245" w="4509">
                  <a:moveTo>
                    <a:pt x="1" y="1"/>
                  </a:moveTo>
                  <a:lnTo>
                    <a:pt x="1" y="9245"/>
                  </a:lnTo>
                  <a:cubicBezTo>
                    <a:pt x="2493" y="9188"/>
                    <a:pt x="4509" y="7153"/>
                    <a:pt x="4509" y="4623"/>
                  </a:cubicBezTo>
                  <a:cubicBezTo>
                    <a:pt x="4509" y="2074"/>
                    <a:pt x="2493" y="39"/>
                    <a:pt x="1" y="1"/>
                  </a:cubicBezTo>
                  <a:close/>
                </a:path>
              </a:pathLst>
            </a:custGeom>
            <a:solidFill>
              <a:srgbClr val="C677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21"/>
            <p:cNvSpPr/>
            <p:nvPr/>
          </p:nvSpPr>
          <p:spPr>
            <a:xfrm>
              <a:off x="3397825" y="2337500"/>
              <a:ext cx="323850" cy="472200"/>
            </a:xfrm>
            <a:custGeom>
              <a:rect b="b" l="l" r="r" t="t"/>
              <a:pathLst>
                <a:path extrusionOk="0" h="18888" w="12954">
                  <a:moveTo>
                    <a:pt x="11965" y="0"/>
                  </a:moveTo>
                  <a:lnTo>
                    <a:pt x="11965" y="0"/>
                  </a:lnTo>
                  <a:cubicBezTo>
                    <a:pt x="11964" y="2"/>
                    <a:pt x="10785" y="14894"/>
                    <a:pt x="0" y="18888"/>
                  </a:cubicBezTo>
                  <a:cubicBezTo>
                    <a:pt x="6391" y="17690"/>
                    <a:pt x="12954" y="12326"/>
                    <a:pt x="11965"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21"/>
            <p:cNvSpPr/>
            <p:nvPr/>
          </p:nvSpPr>
          <p:spPr>
            <a:xfrm>
              <a:off x="3186225" y="4192025"/>
              <a:ext cx="179775" cy="25"/>
            </a:xfrm>
            <a:custGeom>
              <a:rect b="b" l="l" r="r" t="t"/>
              <a:pathLst>
                <a:path extrusionOk="0" fill="none" h="1" w="7191">
                  <a:moveTo>
                    <a:pt x="0" y="0"/>
                  </a:moveTo>
                  <a:lnTo>
                    <a:pt x="7190" y="0"/>
                  </a:lnTo>
                </a:path>
              </a:pathLst>
            </a:custGeom>
            <a:noFill/>
            <a:ln cap="rnd" cmpd="sng" w="9525">
              <a:solidFill>
                <a:srgbClr val="FFFFFF"/>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21"/>
            <p:cNvSpPr/>
            <p:nvPr/>
          </p:nvSpPr>
          <p:spPr>
            <a:xfrm>
              <a:off x="3679800" y="4192025"/>
              <a:ext cx="180250" cy="25"/>
            </a:xfrm>
            <a:custGeom>
              <a:rect b="b" l="l" r="r" t="t"/>
              <a:pathLst>
                <a:path extrusionOk="0" fill="none" h="1" w="7210">
                  <a:moveTo>
                    <a:pt x="1" y="0"/>
                  </a:moveTo>
                  <a:lnTo>
                    <a:pt x="7210" y="0"/>
                  </a:lnTo>
                </a:path>
              </a:pathLst>
            </a:custGeom>
            <a:noFill/>
            <a:ln cap="rnd" cmpd="sng" w="9525">
              <a:solidFill>
                <a:srgbClr val="FFFFFF"/>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38" name="Google Shape;1338;p21"/>
            <p:cNvGrpSpPr/>
            <p:nvPr/>
          </p:nvGrpSpPr>
          <p:grpSpPr>
            <a:xfrm>
              <a:off x="4043100" y="4062200"/>
              <a:ext cx="721875" cy="316725"/>
              <a:chOff x="3814500" y="4062200"/>
              <a:chExt cx="721875" cy="316725"/>
            </a:xfrm>
          </p:grpSpPr>
          <p:sp>
            <p:nvSpPr>
              <p:cNvPr id="1339" name="Google Shape;1339;p21"/>
              <p:cNvSpPr/>
              <p:nvPr/>
            </p:nvSpPr>
            <p:spPr>
              <a:xfrm>
                <a:off x="3814500" y="4319450"/>
                <a:ext cx="721875" cy="59475"/>
              </a:xfrm>
              <a:custGeom>
                <a:rect b="b" l="l" r="r" t="t"/>
                <a:pathLst>
                  <a:path extrusionOk="0" h="2379" w="28875">
                    <a:moveTo>
                      <a:pt x="14851" y="0"/>
                    </a:moveTo>
                    <a:cubicBezTo>
                      <a:pt x="14714" y="0"/>
                      <a:pt x="14576" y="1"/>
                      <a:pt x="14438" y="1"/>
                    </a:cubicBezTo>
                    <a:cubicBezTo>
                      <a:pt x="6468" y="1"/>
                      <a:pt x="1" y="514"/>
                      <a:pt x="1" y="1180"/>
                    </a:cubicBezTo>
                    <a:cubicBezTo>
                      <a:pt x="1" y="1827"/>
                      <a:pt x="6468" y="2379"/>
                      <a:pt x="14438" y="2379"/>
                    </a:cubicBezTo>
                    <a:cubicBezTo>
                      <a:pt x="22407" y="2379"/>
                      <a:pt x="28874" y="1846"/>
                      <a:pt x="28874" y="1180"/>
                    </a:cubicBezTo>
                    <a:cubicBezTo>
                      <a:pt x="28874" y="526"/>
                      <a:pt x="22630" y="0"/>
                      <a:pt x="14851" y="0"/>
                    </a:cubicBezTo>
                    <a:close/>
                  </a:path>
                </a:pathLst>
              </a:custGeom>
              <a:solidFill>
                <a:srgbClr val="D6AE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21"/>
              <p:cNvSpPr/>
              <p:nvPr/>
            </p:nvSpPr>
            <p:spPr>
              <a:xfrm>
                <a:off x="4244375" y="4062200"/>
                <a:ext cx="239700" cy="300550"/>
              </a:xfrm>
              <a:custGeom>
                <a:rect b="b" l="l" r="r" t="t"/>
                <a:pathLst>
                  <a:path extrusionOk="0" h="12022" w="9588">
                    <a:moveTo>
                      <a:pt x="2492" y="1"/>
                    </a:moveTo>
                    <a:lnTo>
                      <a:pt x="2492" y="723"/>
                    </a:lnTo>
                    <a:cubicBezTo>
                      <a:pt x="1009" y="1751"/>
                      <a:pt x="1" y="3729"/>
                      <a:pt x="1" y="6011"/>
                    </a:cubicBezTo>
                    <a:cubicBezTo>
                      <a:pt x="1" y="8294"/>
                      <a:pt x="1028" y="10272"/>
                      <a:pt x="2492" y="11280"/>
                    </a:cubicBezTo>
                    <a:lnTo>
                      <a:pt x="2492" y="12022"/>
                    </a:lnTo>
                    <a:lnTo>
                      <a:pt x="4775" y="12022"/>
                    </a:lnTo>
                    <a:cubicBezTo>
                      <a:pt x="7419" y="12022"/>
                      <a:pt x="9587" y="9340"/>
                      <a:pt x="9587" y="6011"/>
                    </a:cubicBezTo>
                    <a:cubicBezTo>
                      <a:pt x="9587" y="2683"/>
                      <a:pt x="7438" y="1"/>
                      <a:pt x="47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21"/>
              <p:cNvSpPr/>
              <p:nvPr/>
            </p:nvSpPr>
            <p:spPr>
              <a:xfrm>
                <a:off x="4186850" y="4062200"/>
                <a:ext cx="240150" cy="300550"/>
              </a:xfrm>
              <a:custGeom>
                <a:rect b="b" l="l" r="r" t="t"/>
                <a:pathLst>
                  <a:path extrusionOk="0" h="12022" w="9606">
                    <a:moveTo>
                      <a:pt x="4793" y="1"/>
                    </a:moveTo>
                    <a:cubicBezTo>
                      <a:pt x="2149" y="1"/>
                      <a:pt x="0" y="2683"/>
                      <a:pt x="0" y="6011"/>
                    </a:cubicBezTo>
                    <a:cubicBezTo>
                      <a:pt x="0" y="9321"/>
                      <a:pt x="2149" y="12022"/>
                      <a:pt x="4793" y="12022"/>
                    </a:cubicBezTo>
                    <a:cubicBezTo>
                      <a:pt x="7456" y="12022"/>
                      <a:pt x="9606" y="9321"/>
                      <a:pt x="9606" y="6011"/>
                    </a:cubicBezTo>
                    <a:cubicBezTo>
                      <a:pt x="9606" y="2683"/>
                      <a:pt x="7456" y="1"/>
                      <a:pt x="479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21"/>
              <p:cNvSpPr/>
              <p:nvPr/>
            </p:nvSpPr>
            <p:spPr>
              <a:xfrm>
                <a:off x="4230100" y="4105950"/>
                <a:ext cx="153150" cy="212575"/>
              </a:xfrm>
              <a:custGeom>
                <a:rect b="b" l="l" r="r" t="t"/>
                <a:pathLst>
                  <a:path extrusionOk="0" h="8503" w="6126">
                    <a:moveTo>
                      <a:pt x="3063" y="1"/>
                    </a:moveTo>
                    <a:cubicBezTo>
                      <a:pt x="1370" y="1"/>
                      <a:pt x="1" y="1903"/>
                      <a:pt x="1" y="4261"/>
                    </a:cubicBezTo>
                    <a:cubicBezTo>
                      <a:pt x="1" y="6601"/>
                      <a:pt x="1370" y="8503"/>
                      <a:pt x="3063" y="8503"/>
                    </a:cubicBezTo>
                    <a:cubicBezTo>
                      <a:pt x="4756" y="8503"/>
                      <a:pt x="6126" y="6601"/>
                      <a:pt x="6126" y="4261"/>
                    </a:cubicBezTo>
                    <a:cubicBezTo>
                      <a:pt x="6126" y="1903"/>
                      <a:pt x="4756" y="1"/>
                      <a:pt x="3063" y="1"/>
                    </a:cubicBezTo>
                    <a:close/>
                  </a:path>
                </a:pathLst>
              </a:custGeom>
              <a:solidFill>
                <a:srgbClr val="97BD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21"/>
              <p:cNvSpPr/>
              <p:nvPr/>
            </p:nvSpPr>
            <p:spPr>
              <a:xfrm>
                <a:off x="4249125" y="4132100"/>
                <a:ext cx="115100" cy="160750"/>
              </a:xfrm>
              <a:custGeom>
                <a:rect b="b" l="l" r="r" t="t"/>
                <a:pathLst>
                  <a:path extrusionOk="0" fill="none" h="6430" w="4604">
                    <a:moveTo>
                      <a:pt x="4604" y="3215"/>
                    </a:moveTo>
                    <a:cubicBezTo>
                      <a:pt x="4604" y="4984"/>
                      <a:pt x="3577" y="6430"/>
                      <a:pt x="2302" y="6430"/>
                    </a:cubicBezTo>
                    <a:cubicBezTo>
                      <a:pt x="1028" y="6430"/>
                      <a:pt x="1" y="4984"/>
                      <a:pt x="1" y="3215"/>
                    </a:cubicBezTo>
                    <a:cubicBezTo>
                      <a:pt x="1" y="1446"/>
                      <a:pt x="1028" y="1"/>
                      <a:pt x="2302" y="1"/>
                    </a:cubicBezTo>
                    <a:cubicBezTo>
                      <a:pt x="3577" y="1"/>
                      <a:pt x="4604" y="1446"/>
                      <a:pt x="4604" y="3215"/>
                    </a:cubicBezTo>
                    <a:close/>
                  </a:path>
                </a:pathLst>
              </a:custGeom>
              <a:solidFill>
                <a:schemeClr val="accent1"/>
              </a:solidFill>
              <a:ln cap="flat" cmpd="sng" w="9525">
                <a:solidFill>
                  <a:srgbClr val="FFFFFF"/>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21"/>
              <p:cNvSpPr/>
              <p:nvPr/>
            </p:nvSpPr>
            <p:spPr>
              <a:xfrm>
                <a:off x="4133100" y="4185850"/>
                <a:ext cx="199750" cy="50900"/>
              </a:xfrm>
              <a:custGeom>
                <a:rect b="b" l="l" r="r" t="t"/>
                <a:pathLst>
                  <a:path extrusionOk="0" h="2036" w="7990">
                    <a:moveTo>
                      <a:pt x="1028" y="0"/>
                    </a:moveTo>
                    <a:cubicBezTo>
                      <a:pt x="457" y="0"/>
                      <a:pt x="1" y="438"/>
                      <a:pt x="1" y="1008"/>
                    </a:cubicBezTo>
                    <a:cubicBezTo>
                      <a:pt x="1" y="1579"/>
                      <a:pt x="457" y="2035"/>
                      <a:pt x="1028" y="2035"/>
                    </a:cubicBezTo>
                    <a:lnTo>
                      <a:pt x="6981" y="2035"/>
                    </a:lnTo>
                    <a:cubicBezTo>
                      <a:pt x="7552" y="2035"/>
                      <a:pt x="7989" y="1579"/>
                      <a:pt x="7989" y="1008"/>
                    </a:cubicBezTo>
                    <a:cubicBezTo>
                      <a:pt x="7989" y="438"/>
                      <a:pt x="7552" y="0"/>
                      <a:pt x="698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21"/>
              <p:cNvSpPr/>
              <p:nvPr/>
            </p:nvSpPr>
            <p:spPr>
              <a:xfrm>
                <a:off x="3926250" y="4062200"/>
                <a:ext cx="239700" cy="300550"/>
              </a:xfrm>
              <a:custGeom>
                <a:rect b="b" l="l" r="r" t="t"/>
                <a:pathLst>
                  <a:path extrusionOk="0" h="12022" w="9588">
                    <a:moveTo>
                      <a:pt x="2511" y="1"/>
                    </a:moveTo>
                    <a:lnTo>
                      <a:pt x="2511" y="723"/>
                    </a:lnTo>
                    <a:cubicBezTo>
                      <a:pt x="1009" y="1751"/>
                      <a:pt x="1" y="3729"/>
                      <a:pt x="1" y="6011"/>
                    </a:cubicBezTo>
                    <a:cubicBezTo>
                      <a:pt x="1" y="8294"/>
                      <a:pt x="1028" y="10272"/>
                      <a:pt x="2511" y="11280"/>
                    </a:cubicBezTo>
                    <a:lnTo>
                      <a:pt x="2511" y="12022"/>
                    </a:lnTo>
                    <a:lnTo>
                      <a:pt x="4794" y="12022"/>
                    </a:lnTo>
                    <a:cubicBezTo>
                      <a:pt x="7419" y="12022"/>
                      <a:pt x="9587" y="9340"/>
                      <a:pt x="9587" y="6011"/>
                    </a:cubicBezTo>
                    <a:cubicBezTo>
                      <a:pt x="9587" y="2683"/>
                      <a:pt x="7419" y="1"/>
                      <a:pt x="47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21"/>
              <p:cNvSpPr/>
              <p:nvPr/>
            </p:nvSpPr>
            <p:spPr>
              <a:xfrm>
                <a:off x="3868725" y="4062200"/>
                <a:ext cx="240150" cy="300550"/>
              </a:xfrm>
              <a:custGeom>
                <a:rect b="b" l="l" r="r" t="t"/>
                <a:pathLst>
                  <a:path extrusionOk="0" h="12022" w="9606">
                    <a:moveTo>
                      <a:pt x="4812" y="1"/>
                    </a:moveTo>
                    <a:cubicBezTo>
                      <a:pt x="2149" y="1"/>
                      <a:pt x="0" y="2683"/>
                      <a:pt x="0" y="6011"/>
                    </a:cubicBezTo>
                    <a:cubicBezTo>
                      <a:pt x="0" y="9321"/>
                      <a:pt x="2149" y="12022"/>
                      <a:pt x="4812" y="12022"/>
                    </a:cubicBezTo>
                    <a:cubicBezTo>
                      <a:pt x="7456" y="12022"/>
                      <a:pt x="9606" y="9321"/>
                      <a:pt x="9606" y="6011"/>
                    </a:cubicBezTo>
                    <a:cubicBezTo>
                      <a:pt x="9606" y="2683"/>
                      <a:pt x="7456" y="1"/>
                      <a:pt x="481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21"/>
              <p:cNvSpPr/>
              <p:nvPr/>
            </p:nvSpPr>
            <p:spPr>
              <a:xfrm>
                <a:off x="3911975" y="4105950"/>
                <a:ext cx="153625" cy="212575"/>
              </a:xfrm>
              <a:custGeom>
                <a:rect b="b" l="l" r="r" t="t"/>
                <a:pathLst>
                  <a:path extrusionOk="0" h="8503" w="6145">
                    <a:moveTo>
                      <a:pt x="3082" y="1"/>
                    </a:moveTo>
                    <a:cubicBezTo>
                      <a:pt x="1370" y="1"/>
                      <a:pt x="1" y="1903"/>
                      <a:pt x="1" y="4261"/>
                    </a:cubicBezTo>
                    <a:cubicBezTo>
                      <a:pt x="1" y="6601"/>
                      <a:pt x="1370" y="8503"/>
                      <a:pt x="3082" y="8503"/>
                    </a:cubicBezTo>
                    <a:cubicBezTo>
                      <a:pt x="4775" y="8503"/>
                      <a:pt x="6145" y="6601"/>
                      <a:pt x="6145" y="4261"/>
                    </a:cubicBezTo>
                    <a:cubicBezTo>
                      <a:pt x="6145" y="1903"/>
                      <a:pt x="4775" y="1"/>
                      <a:pt x="30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21"/>
              <p:cNvSpPr/>
              <p:nvPr/>
            </p:nvSpPr>
            <p:spPr>
              <a:xfrm>
                <a:off x="3925775" y="4132100"/>
                <a:ext cx="115100" cy="160750"/>
              </a:xfrm>
              <a:custGeom>
                <a:rect b="b" l="l" r="r" t="t"/>
                <a:pathLst>
                  <a:path extrusionOk="0" fill="none" h="6430" w="4604">
                    <a:moveTo>
                      <a:pt x="4604" y="3215"/>
                    </a:moveTo>
                    <a:cubicBezTo>
                      <a:pt x="4604" y="4984"/>
                      <a:pt x="3576" y="6430"/>
                      <a:pt x="2302" y="6430"/>
                    </a:cubicBezTo>
                    <a:cubicBezTo>
                      <a:pt x="1028" y="6430"/>
                      <a:pt x="1" y="4984"/>
                      <a:pt x="1" y="3215"/>
                    </a:cubicBezTo>
                    <a:cubicBezTo>
                      <a:pt x="1" y="1446"/>
                      <a:pt x="1028" y="1"/>
                      <a:pt x="2302" y="1"/>
                    </a:cubicBezTo>
                    <a:cubicBezTo>
                      <a:pt x="3576" y="1"/>
                      <a:pt x="4604" y="1446"/>
                      <a:pt x="4604" y="3215"/>
                    </a:cubicBezTo>
                    <a:close/>
                  </a:path>
                </a:pathLst>
              </a:custGeom>
              <a:noFill/>
              <a:ln cap="flat" cmpd="sng" w="9525">
                <a:solidFill>
                  <a:srgbClr val="FFFFFF"/>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21"/>
              <p:cNvSpPr/>
              <p:nvPr/>
            </p:nvSpPr>
            <p:spPr>
              <a:xfrm>
                <a:off x="3902000" y="4185850"/>
                <a:ext cx="106075" cy="50900"/>
              </a:xfrm>
              <a:custGeom>
                <a:rect b="b" l="l" r="r" t="t"/>
                <a:pathLst>
                  <a:path extrusionOk="0" h="2036" w="4243">
                    <a:moveTo>
                      <a:pt x="1028" y="0"/>
                    </a:moveTo>
                    <a:cubicBezTo>
                      <a:pt x="457" y="0"/>
                      <a:pt x="1" y="438"/>
                      <a:pt x="1" y="1008"/>
                    </a:cubicBezTo>
                    <a:cubicBezTo>
                      <a:pt x="1" y="1579"/>
                      <a:pt x="457" y="2035"/>
                      <a:pt x="1028" y="2035"/>
                    </a:cubicBezTo>
                    <a:lnTo>
                      <a:pt x="3215" y="2035"/>
                    </a:lnTo>
                    <a:cubicBezTo>
                      <a:pt x="3786" y="2035"/>
                      <a:pt x="4242" y="1579"/>
                      <a:pt x="4242" y="1008"/>
                    </a:cubicBezTo>
                    <a:cubicBezTo>
                      <a:pt x="4242" y="438"/>
                      <a:pt x="3786" y="0"/>
                      <a:pt x="32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descr="텍스트, 스크린샷, 소프트웨어, 웹 페이지이(가) 표시된 사진&#10;&#10;자동 생성된 설명" id="1350" name="Google Shape;1350;p21"/>
          <p:cNvPicPr preferRelativeResize="0"/>
          <p:nvPr/>
        </p:nvPicPr>
        <p:blipFill rotWithShape="1">
          <a:blip r:embed="rId4">
            <a:alphaModFix/>
          </a:blip>
          <a:srcRect b="0" l="0" r="0" t="0"/>
          <a:stretch/>
        </p:blipFill>
        <p:spPr>
          <a:xfrm>
            <a:off x="2466119" y="1418883"/>
            <a:ext cx="3516138" cy="1922735"/>
          </a:xfrm>
          <a:prstGeom prst="rect">
            <a:avLst/>
          </a:prstGeom>
          <a:noFill/>
          <a:ln>
            <a:noFill/>
          </a:ln>
        </p:spPr>
      </p:pic>
      <p:sp>
        <p:nvSpPr>
          <p:cNvPr id="1351" name="Google Shape;1351;p21"/>
          <p:cNvSpPr txBox="1"/>
          <p:nvPr/>
        </p:nvSpPr>
        <p:spPr>
          <a:xfrm>
            <a:off x="3440627" y="1018249"/>
            <a:ext cx="457200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chemeClr val="lt2"/>
                </a:solidFill>
                <a:latin typeface="Arial"/>
                <a:ea typeface="Arial"/>
                <a:cs typeface="Arial"/>
                <a:sym typeface="Arial"/>
              </a:rPr>
              <a:t>JAVADOC</a:t>
            </a:r>
            <a:endParaRPr/>
          </a:p>
        </p:txBody>
      </p:sp>
      <p:pic>
        <p:nvPicPr>
          <p:cNvPr descr="텍스트, 스크린샷, 소프트웨어, 운영 체제이(가) 표시된 사진&#10;&#10;자동 생성된 설명" id="1352" name="Google Shape;1352;p21"/>
          <p:cNvPicPr preferRelativeResize="0"/>
          <p:nvPr/>
        </p:nvPicPr>
        <p:blipFill rotWithShape="1">
          <a:blip r:embed="rId5">
            <a:alphaModFix/>
          </a:blip>
          <a:srcRect b="0" l="0" r="0" t="0"/>
          <a:stretch/>
        </p:blipFill>
        <p:spPr>
          <a:xfrm>
            <a:off x="5351090" y="3052017"/>
            <a:ext cx="2963832" cy="164551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2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ko-KR">
                <a:solidFill>
                  <a:schemeClr val="accent4"/>
                </a:solidFill>
              </a:rPr>
              <a:t>단위 </a:t>
            </a:r>
            <a:r>
              <a:rPr lang="ko-KR">
                <a:solidFill>
                  <a:schemeClr val="lt2"/>
                </a:solidFill>
              </a:rPr>
              <a:t>TEST</a:t>
            </a:r>
            <a:endParaRPr>
              <a:solidFill>
                <a:schemeClr val="lt2"/>
              </a:solidFill>
            </a:endParaRPr>
          </a:p>
        </p:txBody>
      </p:sp>
      <p:grpSp>
        <p:nvGrpSpPr>
          <p:cNvPr id="1358" name="Google Shape;1358;p22"/>
          <p:cNvGrpSpPr/>
          <p:nvPr/>
        </p:nvGrpSpPr>
        <p:grpSpPr>
          <a:xfrm flipH="1">
            <a:off x="738885" y="1076852"/>
            <a:ext cx="666551" cy="184521"/>
            <a:chOff x="6639500" y="4097325"/>
            <a:chExt cx="597750" cy="165475"/>
          </a:xfrm>
        </p:grpSpPr>
        <p:sp>
          <p:nvSpPr>
            <p:cNvPr id="1359" name="Google Shape;1359;p22"/>
            <p:cNvSpPr/>
            <p:nvPr/>
          </p:nvSpPr>
          <p:spPr>
            <a:xfrm>
              <a:off x="6639500" y="4097325"/>
              <a:ext cx="82750" cy="165475"/>
            </a:xfrm>
            <a:custGeom>
              <a:rect b="b" l="l" r="r" t="t"/>
              <a:pathLst>
                <a:path extrusionOk="0" fill="none" h="6619" w="3310">
                  <a:moveTo>
                    <a:pt x="3309" y="6619"/>
                  </a:moveTo>
                  <a:lnTo>
                    <a:pt x="0" y="3310"/>
                  </a:lnTo>
                  <a:lnTo>
                    <a:pt x="3309" y="1"/>
                  </a:lnTo>
                </a:path>
              </a:pathLst>
            </a:custGeom>
            <a:noFill/>
            <a:ln cap="flat" cmpd="sng" w="186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22"/>
            <p:cNvSpPr/>
            <p:nvPr/>
          </p:nvSpPr>
          <p:spPr>
            <a:xfrm>
              <a:off x="6724950" y="4097325"/>
              <a:ext cx="82775" cy="165475"/>
            </a:xfrm>
            <a:custGeom>
              <a:rect b="b" l="l" r="r" t="t"/>
              <a:pathLst>
                <a:path extrusionOk="0" fill="none" h="6619" w="3311">
                  <a:moveTo>
                    <a:pt x="3310" y="6619"/>
                  </a:moveTo>
                  <a:lnTo>
                    <a:pt x="1" y="3310"/>
                  </a:lnTo>
                  <a:lnTo>
                    <a:pt x="3310" y="1"/>
                  </a:lnTo>
                </a:path>
              </a:pathLst>
            </a:custGeom>
            <a:noFill/>
            <a:ln cap="flat" cmpd="sng" w="186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22"/>
            <p:cNvSpPr/>
            <p:nvPr/>
          </p:nvSpPr>
          <p:spPr>
            <a:xfrm>
              <a:off x="6811525" y="4097325"/>
              <a:ext cx="82750" cy="165475"/>
            </a:xfrm>
            <a:custGeom>
              <a:rect b="b" l="l" r="r" t="t"/>
              <a:pathLst>
                <a:path extrusionOk="0" fill="none" h="6619" w="3310">
                  <a:moveTo>
                    <a:pt x="3310" y="6619"/>
                  </a:moveTo>
                  <a:lnTo>
                    <a:pt x="0" y="3310"/>
                  </a:lnTo>
                  <a:lnTo>
                    <a:pt x="3310" y="1"/>
                  </a:lnTo>
                </a:path>
              </a:pathLst>
            </a:custGeom>
            <a:noFill/>
            <a:ln cap="flat" cmpd="sng" w="186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22"/>
            <p:cNvSpPr/>
            <p:nvPr/>
          </p:nvSpPr>
          <p:spPr>
            <a:xfrm>
              <a:off x="6897000" y="4097325"/>
              <a:ext cx="82750" cy="165475"/>
            </a:xfrm>
            <a:custGeom>
              <a:rect b="b" l="l" r="r" t="t"/>
              <a:pathLst>
                <a:path extrusionOk="0" fill="none" h="6619" w="3310">
                  <a:moveTo>
                    <a:pt x="3309" y="6619"/>
                  </a:moveTo>
                  <a:lnTo>
                    <a:pt x="0" y="3310"/>
                  </a:lnTo>
                  <a:lnTo>
                    <a:pt x="3309" y="1"/>
                  </a:lnTo>
                </a:path>
              </a:pathLst>
            </a:custGeom>
            <a:noFill/>
            <a:ln cap="flat" cmpd="sng" w="186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22"/>
            <p:cNvSpPr/>
            <p:nvPr/>
          </p:nvSpPr>
          <p:spPr>
            <a:xfrm>
              <a:off x="6983000" y="4097325"/>
              <a:ext cx="82225" cy="165475"/>
            </a:xfrm>
            <a:custGeom>
              <a:rect b="b" l="l" r="r" t="t"/>
              <a:pathLst>
                <a:path extrusionOk="0" fill="none" h="6619" w="3289">
                  <a:moveTo>
                    <a:pt x="3288" y="6619"/>
                  </a:moveTo>
                  <a:lnTo>
                    <a:pt x="1" y="3310"/>
                  </a:lnTo>
                  <a:lnTo>
                    <a:pt x="3288" y="1"/>
                  </a:lnTo>
                </a:path>
              </a:pathLst>
            </a:custGeom>
            <a:noFill/>
            <a:ln cap="flat" cmpd="sng" w="186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p22"/>
            <p:cNvSpPr/>
            <p:nvPr/>
          </p:nvSpPr>
          <p:spPr>
            <a:xfrm>
              <a:off x="7069025" y="4097325"/>
              <a:ext cx="82750" cy="165475"/>
            </a:xfrm>
            <a:custGeom>
              <a:rect b="b" l="l" r="r" t="t"/>
              <a:pathLst>
                <a:path extrusionOk="0" fill="none" h="6619" w="3310">
                  <a:moveTo>
                    <a:pt x="3310" y="6619"/>
                  </a:moveTo>
                  <a:lnTo>
                    <a:pt x="1" y="3310"/>
                  </a:lnTo>
                  <a:lnTo>
                    <a:pt x="3310" y="1"/>
                  </a:lnTo>
                </a:path>
              </a:pathLst>
            </a:custGeom>
            <a:noFill/>
            <a:ln cap="flat" cmpd="sng" w="186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22"/>
            <p:cNvSpPr/>
            <p:nvPr/>
          </p:nvSpPr>
          <p:spPr>
            <a:xfrm>
              <a:off x="7154500" y="4097325"/>
              <a:ext cx="82750" cy="165475"/>
            </a:xfrm>
            <a:custGeom>
              <a:rect b="b" l="l" r="r" t="t"/>
              <a:pathLst>
                <a:path extrusionOk="0" fill="none" h="6619" w="3310">
                  <a:moveTo>
                    <a:pt x="3309" y="6619"/>
                  </a:moveTo>
                  <a:lnTo>
                    <a:pt x="0" y="3310"/>
                  </a:lnTo>
                  <a:lnTo>
                    <a:pt x="3309" y="1"/>
                  </a:lnTo>
                </a:path>
              </a:pathLst>
            </a:custGeom>
            <a:noFill/>
            <a:ln cap="flat" cmpd="sng" w="186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66" name="Google Shape;1366;p22"/>
          <p:cNvGrpSpPr/>
          <p:nvPr/>
        </p:nvGrpSpPr>
        <p:grpSpPr>
          <a:xfrm>
            <a:off x="7650412" y="149917"/>
            <a:ext cx="935130" cy="1628083"/>
            <a:chOff x="2939425" y="1607700"/>
            <a:chExt cx="1825550" cy="2771225"/>
          </a:xfrm>
        </p:grpSpPr>
        <p:sp>
          <p:nvSpPr>
            <p:cNvPr id="1367" name="Google Shape;1367;p22"/>
            <p:cNvSpPr/>
            <p:nvPr/>
          </p:nvSpPr>
          <p:spPr>
            <a:xfrm>
              <a:off x="2963200" y="4255275"/>
              <a:ext cx="1139850" cy="65150"/>
            </a:xfrm>
            <a:custGeom>
              <a:rect b="b" l="l" r="r" t="t"/>
              <a:pathLst>
                <a:path extrusionOk="0" h="2606" w="45594">
                  <a:moveTo>
                    <a:pt x="22806" y="0"/>
                  </a:moveTo>
                  <a:cubicBezTo>
                    <a:pt x="10196" y="0"/>
                    <a:pt x="0" y="571"/>
                    <a:pt x="0" y="1313"/>
                  </a:cubicBezTo>
                  <a:cubicBezTo>
                    <a:pt x="0" y="2016"/>
                    <a:pt x="10196" y="2606"/>
                    <a:pt x="22806" y="2606"/>
                  </a:cubicBezTo>
                  <a:cubicBezTo>
                    <a:pt x="35398" y="2606"/>
                    <a:pt x="45593" y="2035"/>
                    <a:pt x="45593" y="1313"/>
                  </a:cubicBezTo>
                  <a:cubicBezTo>
                    <a:pt x="45593" y="571"/>
                    <a:pt x="35398" y="0"/>
                    <a:pt x="22806" y="0"/>
                  </a:cubicBezTo>
                  <a:close/>
                </a:path>
              </a:pathLst>
            </a:custGeom>
            <a:solidFill>
              <a:srgbClr val="D6AE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22"/>
            <p:cNvSpPr/>
            <p:nvPr/>
          </p:nvSpPr>
          <p:spPr>
            <a:xfrm>
              <a:off x="3520500" y="2802075"/>
              <a:ext cx="415150" cy="1480325"/>
            </a:xfrm>
            <a:custGeom>
              <a:rect b="b" l="l" r="r" t="t"/>
              <a:pathLst>
                <a:path extrusionOk="0" h="59213" w="16606">
                  <a:moveTo>
                    <a:pt x="1" y="1"/>
                  </a:moveTo>
                  <a:lnTo>
                    <a:pt x="1" y="16549"/>
                  </a:lnTo>
                  <a:lnTo>
                    <a:pt x="781" y="16549"/>
                  </a:lnTo>
                  <a:lnTo>
                    <a:pt x="1675" y="59212"/>
                  </a:lnTo>
                  <a:lnTo>
                    <a:pt x="16606" y="59212"/>
                  </a:lnTo>
                  <a:cubicBezTo>
                    <a:pt x="16606" y="56359"/>
                    <a:pt x="13620" y="55598"/>
                    <a:pt x="13620" y="55598"/>
                  </a:cubicBezTo>
                  <a:lnTo>
                    <a:pt x="11470" y="3006"/>
                  </a:lnTo>
                  <a:lnTo>
                    <a:pt x="1" y="1"/>
                  </a:lnTo>
                  <a:close/>
                </a:path>
              </a:pathLst>
            </a:custGeom>
            <a:solidFill>
              <a:srgbClr val="E094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22"/>
            <p:cNvSpPr/>
            <p:nvPr/>
          </p:nvSpPr>
          <p:spPr>
            <a:xfrm>
              <a:off x="3521450" y="2802075"/>
              <a:ext cx="305325" cy="580450"/>
            </a:xfrm>
            <a:custGeom>
              <a:rect b="b" l="l" r="r" t="t"/>
              <a:pathLst>
                <a:path extrusionOk="0" h="23218" w="12213">
                  <a:moveTo>
                    <a:pt x="1" y="1"/>
                  </a:moveTo>
                  <a:lnTo>
                    <a:pt x="1" y="16549"/>
                  </a:lnTo>
                  <a:lnTo>
                    <a:pt x="762" y="16549"/>
                  </a:lnTo>
                  <a:lnTo>
                    <a:pt x="876" y="22692"/>
                  </a:lnTo>
                  <a:cubicBezTo>
                    <a:pt x="3127" y="23075"/>
                    <a:pt x="5086" y="23218"/>
                    <a:pt x="6750" y="23218"/>
                  </a:cubicBezTo>
                  <a:cubicBezTo>
                    <a:pt x="9220" y="23218"/>
                    <a:pt x="11042" y="22904"/>
                    <a:pt x="12212" y="22597"/>
                  </a:cubicBezTo>
                  <a:lnTo>
                    <a:pt x="11432" y="3006"/>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22"/>
            <p:cNvSpPr/>
            <p:nvPr/>
          </p:nvSpPr>
          <p:spPr>
            <a:xfrm>
              <a:off x="3684075" y="3542450"/>
              <a:ext cx="157425" cy="213550"/>
            </a:xfrm>
            <a:custGeom>
              <a:rect b="b" l="l" r="r" t="t"/>
              <a:pathLst>
                <a:path extrusionOk="0" h="8542" w="6297">
                  <a:moveTo>
                    <a:pt x="4319" y="1"/>
                  </a:moveTo>
                  <a:cubicBezTo>
                    <a:pt x="1960" y="1"/>
                    <a:pt x="58" y="1903"/>
                    <a:pt x="1" y="4262"/>
                  </a:cubicBezTo>
                  <a:cubicBezTo>
                    <a:pt x="1" y="6639"/>
                    <a:pt x="1941" y="8541"/>
                    <a:pt x="4281" y="8541"/>
                  </a:cubicBezTo>
                  <a:cubicBezTo>
                    <a:pt x="5022" y="8541"/>
                    <a:pt x="5707" y="8351"/>
                    <a:pt x="6297" y="8047"/>
                  </a:cubicBezTo>
                  <a:lnTo>
                    <a:pt x="5993" y="362"/>
                  </a:lnTo>
                  <a:cubicBezTo>
                    <a:pt x="5498" y="115"/>
                    <a:pt x="4908" y="1"/>
                    <a:pt x="4319" y="1"/>
                  </a:cubicBezTo>
                  <a:close/>
                </a:path>
              </a:pathLst>
            </a:custGeom>
            <a:solidFill>
              <a:srgbClr val="C677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22"/>
            <p:cNvSpPr/>
            <p:nvPr/>
          </p:nvSpPr>
          <p:spPr>
            <a:xfrm>
              <a:off x="3560450" y="4192025"/>
              <a:ext cx="375200" cy="90375"/>
            </a:xfrm>
            <a:custGeom>
              <a:rect b="b" l="l" r="r" t="t"/>
              <a:pathLst>
                <a:path extrusionOk="0" h="3615" w="15008">
                  <a:moveTo>
                    <a:pt x="1" y="0"/>
                  </a:moveTo>
                  <a:lnTo>
                    <a:pt x="77" y="3614"/>
                  </a:lnTo>
                  <a:lnTo>
                    <a:pt x="15008" y="3614"/>
                  </a:lnTo>
                  <a:cubicBezTo>
                    <a:pt x="15008" y="761"/>
                    <a:pt x="11984" y="0"/>
                    <a:pt x="120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22"/>
            <p:cNvSpPr/>
            <p:nvPr/>
          </p:nvSpPr>
          <p:spPr>
            <a:xfrm>
              <a:off x="3556175" y="3989450"/>
              <a:ext cx="303875" cy="202600"/>
            </a:xfrm>
            <a:custGeom>
              <a:rect b="b" l="l" r="r" t="t"/>
              <a:pathLst>
                <a:path extrusionOk="0" h="8104" w="12155">
                  <a:moveTo>
                    <a:pt x="0" y="0"/>
                  </a:moveTo>
                  <a:lnTo>
                    <a:pt x="172" y="8103"/>
                  </a:lnTo>
                  <a:lnTo>
                    <a:pt x="12155" y="8103"/>
                  </a:lnTo>
                  <a:lnTo>
                    <a:pt x="1185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22"/>
            <p:cNvSpPr/>
            <p:nvPr/>
          </p:nvSpPr>
          <p:spPr>
            <a:xfrm>
              <a:off x="3557125" y="4019875"/>
              <a:ext cx="297700" cy="37600"/>
            </a:xfrm>
            <a:custGeom>
              <a:rect b="b" l="l" r="r" t="t"/>
              <a:pathLst>
                <a:path extrusionOk="0" h="1504" w="11908">
                  <a:moveTo>
                    <a:pt x="0" y="1"/>
                  </a:moveTo>
                  <a:lnTo>
                    <a:pt x="19" y="1503"/>
                  </a:lnTo>
                  <a:lnTo>
                    <a:pt x="11907" y="1503"/>
                  </a:lnTo>
                  <a:lnTo>
                    <a:pt x="1185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22"/>
            <p:cNvSpPr/>
            <p:nvPr/>
          </p:nvSpPr>
          <p:spPr>
            <a:xfrm>
              <a:off x="3680275" y="4157234"/>
              <a:ext cx="179775" cy="40175"/>
            </a:xfrm>
            <a:custGeom>
              <a:rect b="b" l="l" r="r" t="t"/>
              <a:pathLst>
                <a:path extrusionOk="0" h="1607" w="7191">
                  <a:moveTo>
                    <a:pt x="3961" y="0"/>
                  </a:moveTo>
                  <a:cubicBezTo>
                    <a:pt x="2896" y="0"/>
                    <a:pt x="1573" y="402"/>
                    <a:pt x="1" y="1606"/>
                  </a:cubicBezTo>
                  <a:lnTo>
                    <a:pt x="7191" y="1606"/>
                  </a:lnTo>
                  <a:cubicBezTo>
                    <a:pt x="7191" y="1606"/>
                    <a:pt x="6092" y="0"/>
                    <a:pt x="396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22"/>
            <p:cNvSpPr/>
            <p:nvPr/>
          </p:nvSpPr>
          <p:spPr>
            <a:xfrm>
              <a:off x="3767300" y="2866750"/>
              <a:ext cx="59000" cy="508350"/>
            </a:xfrm>
            <a:custGeom>
              <a:rect b="b" l="l" r="r" t="t"/>
              <a:pathLst>
                <a:path extrusionOk="0" h="20334" w="2360">
                  <a:moveTo>
                    <a:pt x="1" y="0"/>
                  </a:moveTo>
                  <a:lnTo>
                    <a:pt x="933" y="20334"/>
                  </a:lnTo>
                  <a:cubicBezTo>
                    <a:pt x="1484" y="20239"/>
                    <a:pt x="1960" y="20105"/>
                    <a:pt x="2359" y="20010"/>
                  </a:cubicBezTo>
                  <a:lnTo>
                    <a:pt x="1579" y="419"/>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22"/>
            <p:cNvSpPr/>
            <p:nvPr/>
          </p:nvSpPr>
          <p:spPr>
            <a:xfrm>
              <a:off x="3520500" y="2802075"/>
              <a:ext cx="49950" cy="413250"/>
            </a:xfrm>
            <a:custGeom>
              <a:rect b="b" l="l" r="r" t="t"/>
              <a:pathLst>
                <a:path extrusionOk="0" h="16530" w="1998">
                  <a:moveTo>
                    <a:pt x="1" y="1"/>
                  </a:moveTo>
                  <a:lnTo>
                    <a:pt x="39" y="10"/>
                  </a:lnTo>
                  <a:lnTo>
                    <a:pt x="39" y="1"/>
                  </a:lnTo>
                  <a:close/>
                  <a:moveTo>
                    <a:pt x="39" y="10"/>
                  </a:moveTo>
                  <a:lnTo>
                    <a:pt x="39" y="16530"/>
                  </a:lnTo>
                  <a:lnTo>
                    <a:pt x="800" y="16530"/>
                  </a:lnTo>
                  <a:cubicBezTo>
                    <a:pt x="800" y="16530"/>
                    <a:pt x="1998" y="12212"/>
                    <a:pt x="1827" y="476"/>
                  </a:cubicBezTo>
                  <a:lnTo>
                    <a:pt x="39" y="1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22"/>
            <p:cNvSpPr/>
            <p:nvPr/>
          </p:nvSpPr>
          <p:spPr>
            <a:xfrm>
              <a:off x="3542375" y="3316600"/>
              <a:ext cx="283925" cy="66000"/>
            </a:xfrm>
            <a:custGeom>
              <a:rect b="b" l="l" r="r" t="t"/>
              <a:pathLst>
                <a:path extrusionOk="0" h="2640" w="11357">
                  <a:moveTo>
                    <a:pt x="11280" y="0"/>
                  </a:moveTo>
                  <a:cubicBezTo>
                    <a:pt x="10100" y="248"/>
                    <a:pt x="8261" y="510"/>
                    <a:pt x="5658" y="510"/>
                  </a:cubicBezTo>
                  <a:cubicBezTo>
                    <a:pt x="4066" y="510"/>
                    <a:pt x="2188" y="412"/>
                    <a:pt x="1" y="152"/>
                  </a:cubicBezTo>
                  <a:lnTo>
                    <a:pt x="1" y="152"/>
                  </a:lnTo>
                  <a:lnTo>
                    <a:pt x="39" y="2111"/>
                  </a:lnTo>
                  <a:cubicBezTo>
                    <a:pt x="2310" y="2498"/>
                    <a:pt x="4283" y="2639"/>
                    <a:pt x="5956" y="2639"/>
                  </a:cubicBezTo>
                  <a:cubicBezTo>
                    <a:pt x="8401" y="2639"/>
                    <a:pt x="10204" y="2337"/>
                    <a:pt x="11356" y="2054"/>
                  </a:cubicBezTo>
                  <a:lnTo>
                    <a:pt x="1128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22"/>
            <p:cNvSpPr/>
            <p:nvPr/>
          </p:nvSpPr>
          <p:spPr>
            <a:xfrm>
              <a:off x="3111075" y="2801125"/>
              <a:ext cx="414700" cy="1481275"/>
            </a:xfrm>
            <a:custGeom>
              <a:rect b="b" l="l" r="r" t="t"/>
              <a:pathLst>
                <a:path extrusionOk="0" h="59251" w="16588">
                  <a:moveTo>
                    <a:pt x="16587" y="1"/>
                  </a:moveTo>
                  <a:lnTo>
                    <a:pt x="5136" y="3044"/>
                  </a:lnTo>
                  <a:lnTo>
                    <a:pt x="3006" y="55636"/>
                  </a:lnTo>
                  <a:cubicBezTo>
                    <a:pt x="3006" y="55636"/>
                    <a:pt x="1" y="56397"/>
                    <a:pt x="1" y="59250"/>
                  </a:cubicBezTo>
                  <a:lnTo>
                    <a:pt x="14932" y="59250"/>
                  </a:lnTo>
                  <a:lnTo>
                    <a:pt x="15826" y="16549"/>
                  </a:lnTo>
                  <a:lnTo>
                    <a:pt x="16587" y="16549"/>
                  </a:lnTo>
                  <a:lnTo>
                    <a:pt x="16587" y="1"/>
                  </a:lnTo>
                  <a:close/>
                </a:path>
              </a:pathLst>
            </a:custGeom>
            <a:solidFill>
              <a:srgbClr val="E094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22"/>
            <p:cNvSpPr/>
            <p:nvPr/>
          </p:nvSpPr>
          <p:spPr>
            <a:xfrm>
              <a:off x="3219500" y="2802075"/>
              <a:ext cx="305300" cy="580450"/>
            </a:xfrm>
            <a:custGeom>
              <a:rect b="b" l="l" r="r" t="t"/>
              <a:pathLst>
                <a:path extrusionOk="0" h="23218" w="12212">
                  <a:moveTo>
                    <a:pt x="12212" y="1"/>
                  </a:moveTo>
                  <a:lnTo>
                    <a:pt x="780" y="3006"/>
                  </a:lnTo>
                  <a:lnTo>
                    <a:pt x="1" y="22597"/>
                  </a:lnTo>
                  <a:cubicBezTo>
                    <a:pt x="1182" y="22904"/>
                    <a:pt x="3002" y="23218"/>
                    <a:pt x="5468" y="23218"/>
                  </a:cubicBezTo>
                  <a:cubicBezTo>
                    <a:pt x="7130" y="23218"/>
                    <a:pt x="9086" y="23075"/>
                    <a:pt x="11337" y="22692"/>
                  </a:cubicBezTo>
                  <a:lnTo>
                    <a:pt x="11451" y="16549"/>
                  </a:lnTo>
                  <a:lnTo>
                    <a:pt x="12212" y="16549"/>
                  </a:lnTo>
                  <a:lnTo>
                    <a:pt x="12212" y="1"/>
                  </a:lnTo>
                  <a:close/>
                </a:path>
              </a:pathLst>
            </a:custGeom>
            <a:solidFill>
              <a:srgbClr val="FDB0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22"/>
            <p:cNvSpPr/>
            <p:nvPr/>
          </p:nvSpPr>
          <p:spPr>
            <a:xfrm>
              <a:off x="3204750" y="3542450"/>
              <a:ext cx="157425" cy="213550"/>
            </a:xfrm>
            <a:custGeom>
              <a:rect b="b" l="l" r="r" t="t"/>
              <a:pathLst>
                <a:path extrusionOk="0" h="8542" w="6297">
                  <a:moveTo>
                    <a:pt x="1998" y="1"/>
                  </a:moveTo>
                  <a:cubicBezTo>
                    <a:pt x="1389" y="1"/>
                    <a:pt x="800" y="115"/>
                    <a:pt x="305" y="362"/>
                  </a:cubicBezTo>
                  <a:lnTo>
                    <a:pt x="1" y="8047"/>
                  </a:lnTo>
                  <a:cubicBezTo>
                    <a:pt x="591" y="8351"/>
                    <a:pt x="1275" y="8541"/>
                    <a:pt x="2017" y="8541"/>
                  </a:cubicBezTo>
                  <a:cubicBezTo>
                    <a:pt x="4357" y="8541"/>
                    <a:pt x="6297" y="6639"/>
                    <a:pt x="6297" y="4262"/>
                  </a:cubicBezTo>
                  <a:cubicBezTo>
                    <a:pt x="6278" y="1903"/>
                    <a:pt x="4376" y="1"/>
                    <a:pt x="1998" y="1"/>
                  </a:cubicBezTo>
                  <a:close/>
                </a:path>
              </a:pathLst>
            </a:custGeom>
            <a:solidFill>
              <a:srgbClr val="C677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22"/>
            <p:cNvSpPr/>
            <p:nvPr/>
          </p:nvSpPr>
          <p:spPr>
            <a:xfrm>
              <a:off x="3111075" y="4192025"/>
              <a:ext cx="375225" cy="90375"/>
            </a:xfrm>
            <a:custGeom>
              <a:rect b="b" l="l" r="r" t="t"/>
              <a:pathLst>
                <a:path extrusionOk="0" h="3615" w="15009">
                  <a:moveTo>
                    <a:pt x="3006" y="0"/>
                  </a:moveTo>
                  <a:cubicBezTo>
                    <a:pt x="3006" y="0"/>
                    <a:pt x="1" y="761"/>
                    <a:pt x="1" y="3614"/>
                  </a:cubicBezTo>
                  <a:lnTo>
                    <a:pt x="14932" y="3614"/>
                  </a:lnTo>
                  <a:lnTo>
                    <a:pt x="1500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22"/>
            <p:cNvSpPr/>
            <p:nvPr/>
          </p:nvSpPr>
          <p:spPr>
            <a:xfrm>
              <a:off x="3186225" y="3989450"/>
              <a:ext cx="304350" cy="202600"/>
            </a:xfrm>
            <a:custGeom>
              <a:rect b="b" l="l" r="r" t="t"/>
              <a:pathLst>
                <a:path extrusionOk="0" h="8104" w="12174">
                  <a:moveTo>
                    <a:pt x="324" y="0"/>
                  </a:moveTo>
                  <a:lnTo>
                    <a:pt x="0" y="8103"/>
                  </a:lnTo>
                  <a:lnTo>
                    <a:pt x="12002" y="8103"/>
                  </a:lnTo>
                  <a:lnTo>
                    <a:pt x="1217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22"/>
            <p:cNvSpPr/>
            <p:nvPr/>
          </p:nvSpPr>
          <p:spPr>
            <a:xfrm>
              <a:off x="3191450" y="4019875"/>
              <a:ext cx="298650" cy="37600"/>
            </a:xfrm>
            <a:custGeom>
              <a:rect b="b" l="l" r="r" t="t"/>
              <a:pathLst>
                <a:path extrusionOk="0" h="1504" w="11946">
                  <a:moveTo>
                    <a:pt x="76" y="1"/>
                  </a:moveTo>
                  <a:lnTo>
                    <a:pt x="0" y="1503"/>
                  </a:lnTo>
                  <a:lnTo>
                    <a:pt x="11907" y="1503"/>
                  </a:lnTo>
                  <a:lnTo>
                    <a:pt x="1194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22"/>
            <p:cNvSpPr/>
            <p:nvPr/>
          </p:nvSpPr>
          <p:spPr>
            <a:xfrm>
              <a:off x="3186225" y="4157234"/>
              <a:ext cx="180250" cy="40175"/>
            </a:xfrm>
            <a:custGeom>
              <a:rect b="b" l="l" r="r" t="t"/>
              <a:pathLst>
                <a:path extrusionOk="0" h="1607" w="7210">
                  <a:moveTo>
                    <a:pt x="3235" y="0"/>
                  </a:moveTo>
                  <a:cubicBezTo>
                    <a:pt x="1099" y="0"/>
                    <a:pt x="0" y="1606"/>
                    <a:pt x="0" y="1606"/>
                  </a:cubicBezTo>
                  <a:lnTo>
                    <a:pt x="7209" y="1606"/>
                  </a:lnTo>
                  <a:cubicBezTo>
                    <a:pt x="5630" y="402"/>
                    <a:pt x="4303" y="0"/>
                    <a:pt x="323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22"/>
            <p:cNvSpPr/>
            <p:nvPr/>
          </p:nvSpPr>
          <p:spPr>
            <a:xfrm>
              <a:off x="3219975" y="2866750"/>
              <a:ext cx="59000" cy="508350"/>
            </a:xfrm>
            <a:custGeom>
              <a:rect b="b" l="l" r="r" t="t"/>
              <a:pathLst>
                <a:path extrusionOk="0" h="20334" w="2360">
                  <a:moveTo>
                    <a:pt x="2359" y="0"/>
                  </a:moveTo>
                  <a:lnTo>
                    <a:pt x="780" y="419"/>
                  </a:lnTo>
                  <a:lnTo>
                    <a:pt x="1" y="20010"/>
                  </a:lnTo>
                  <a:cubicBezTo>
                    <a:pt x="400" y="20105"/>
                    <a:pt x="876" y="20239"/>
                    <a:pt x="1427" y="20334"/>
                  </a:cubicBezTo>
                  <a:lnTo>
                    <a:pt x="2359" y="0"/>
                  </a:lnTo>
                  <a:close/>
                </a:path>
              </a:pathLst>
            </a:custGeom>
            <a:solidFill>
              <a:srgbClr val="5622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22"/>
            <p:cNvSpPr/>
            <p:nvPr/>
          </p:nvSpPr>
          <p:spPr>
            <a:xfrm>
              <a:off x="3475800" y="2802075"/>
              <a:ext cx="49975" cy="413250"/>
            </a:xfrm>
            <a:custGeom>
              <a:rect b="b" l="l" r="r" t="t"/>
              <a:pathLst>
                <a:path extrusionOk="0" h="16530" w="1999">
                  <a:moveTo>
                    <a:pt x="1960" y="1"/>
                  </a:moveTo>
                  <a:lnTo>
                    <a:pt x="1960" y="11"/>
                  </a:lnTo>
                  <a:lnTo>
                    <a:pt x="1960" y="11"/>
                  </a:lnTo>
                  <a:lnTo>
                    <a:pt x="1998" y="1"/>
                  </a:lnTo>
                  <a:close/>
                  <a:moveTo>
                    <a:pt x="1960" y="11"/>
                  </a:moveTo>
                  <a:lnTo>
                    <a:pt x="191" y="476"/>
                  </a:lnTo>
                  <a:cubicBezTo>
                    <a:pt x="1" y="12212"/>
                    <a:pt x="1199" y="16530"/>
                    <a:pt x="1199" y="16530"/>
                  </a:cubicBezTo>
                  <a:lnTo>
                    <a:pt x="1960" y="16530"/>
                  </a:lnTo>
                  <a:lnTo>
                    <a:pt x="1960" y="1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22"/>
            <p:cNvSpPr/>
            <p:nvPr/>
          </p:nvSpPr>
          <p:spPr>
            <a:xfrm>
              <a:off x="3220450" y="3316600"/>
              <a:ext cx="284400" cy="66000"/>
            </a:xfrm>
            <a:custGeom>
              <a:rect b="b" l="l" r="r" t="t"/>
              <a:pathLst>
                <a:path extrusionOk="0" h="2640" w="11376">
                  <a:moveTo>
                    <a:pt x="77" y="0"/>
                  </a:moveTo>
                  <a:lnTo>
                    <a:pt x="1" y="2054"/>
                  </a:lnTo>
                  <a:cubicBezTo>
                    <a:pt x="1153" y="2337"/>
                    <a:pt x="2949" y="2639"/>
                    <a:pt x="5393" y="2639"/>
                  </a:cubicBezTo>
                  <a:cubicBezTo>
                    <a:pt x="7064" y="2639"/>
                    <a:pt x="9039" y="2498"/>
                    <a:pt x="11318" y="2111"/>
                  </a:cubicBezTo>
                  <a:lnTo>
                    <a:pt x="11375" y="152"/>
                  </a:lnTo>
                  <a:lnTo>
                    <a:pt x="11375" y="152"/>
                  </a:lnTo>
                  <a:cubicBezTo>
                    <a:pt x="9180" y="412"/>
                    <a:pt x="7298" y="510"/>
                    <a:pt x="5703" y="510"/>
                  </a:cubicBezTo>
                  <a:cubicBezTo>
                    <a:pt x="3096" y="510"/>
                    <a:pt x="1257" y="248"/>
                    <a:pt x="77" y="0"/>
                  </a:cubicBezTo>
                  <a:close/>
                </a:path>
              </a:pathLst>
            </a:custGeom>
            <a:solidFill>
              <a:srgbClr val="5622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22"/>
            <p:cNvSpPr/>
            <p:nvPr/>
          </p:nvSpPr>
          <p:spPr>
            <a:xfrm>
              <a:off x="3238525" y="2904325"/>
              <a:ext cx="569225" cy="136500"/>
            </a:xfrm>
            <a:custGeom>
              <a:rect b="b" l="l" r="r" t="t"/>
              <a:pathLst>
                <a:path extrusionOk="0" fill="none" h="5460" w="22769">
                  <a:moveTo>
                    <a:pt x="0" y="685"/>
                  </a:moveTo>
                  <a:cubicBezTo>
                    <a:pt x="0" y="685"/>
                    <a:pt x="10975" y="5459"/>
                    <a:pt x="22768" y="0"/>
                  </a:cubicBezTo>
                </a:path>
              </a:pathLst>
            </a:custGeom>
            <a:noFill/>
            <a:ln cap="flat" cmpd="sng" w="9525">
              <a:solidFill>
                <a:srgbClr val="56221C"/>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22"/>
            <p:cNvSpPr/>
            <p:nvPr/>
          </p:nvSpPr>
          <p:spPr>
            <a:xfrm>
              <a:off x="3540000" y="3215300"/>
              <a:ext cx="66600" cy="25"/>
            </a:xfrm>
            <a:custGeom>
              <a:rect b="b" l="l" r="r" t="t"/>
              <a:pathLst>
                <a:path extrusionOk="0" fill="none" h="1" w="2664">
                  <a:moveTo>
                    <a:pt x="1" y="1"/>
                  </a:moveTo>
                  <a:lnTo>
                    <a:pt x="2664" y="1"/>
                  </a:lnTo>
                </a:path>
              </a:pathLst>
            </a:custGeom>
            <a:noFill/>
            <a:ln cap="flat" cmpd="sng" w="9525">
              <a:solidFill>
                <a:srgbClr val="56221C"/>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22"/>
            <p:cNvSpPr/>
            <p:nvPr/>
          </p:nvSpPr>
          <p:spPr>
            <a:xfrm>
              <a:off x="3438250" y="3215300"/>
              <a:ext cx="66125" cy="25"/>
            </a:xfrm>
            <a:custGeom>
              <a:rect b="b" l="l" r="r" t="t"/>
              <a:pathLst>
                <a:path extrusionOk="0" fill="none" h="1" w="2645">
                  <a:moveTo>
                    <a:pt x="0" y="1"/>
                  </a:moveTo>
                  <a:lnTo>
                    <a:pt x="2644" y="1"/>
                  </a:lnTo>
                </a:path>
              </a:pathLst>
            </a:custGeom>
            <a:noFill/>
            <a:ln cap="flat" cmpd="sng" w="9525">
              <a:solidFill>
                <a:srgbClr val="56221C"/>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22"/>
            <p:cNvSpPr/>
            <p:nvPr/>
          </p:nvSpPr>
          <p:spPr>
            <a:xfrm>
              <a:off x="4213350" y="1873875"/>
              <a:ext cx="236350" cy="294825"/>
            </a:xfrm>
            <a:custGeom>
              <a:rect b="b" l="l" r="r" t="t"/>
              <a:pathLst>
                <a:path extrusionOk="0" h="11793" w="9454">
                  <a:moveTo>
                    <a:pt x="2473" y="0"/>
                  </a:moveTo>
                  <a:lnTo>
                    <a:pt x="2473" y="723"/>
                  </a:lnTo>
                  <a:cubicBezTo>
                    <a:pt x="989" y="1712"/>
                    <a:pt x="0" y="3671"/>
                    <a:pt x="0" y="5896"/>
                  </a:cubicBezTo>
                  <a:cubicBezTo>
                    <a:pt x="0" y="8141"/>
                    <a:pt x="989" y="10081"/>
                    <a:pt x="2473" y="11089"/>
                  </a:cubicBezTo>
                  <a:lnTo>
                    <a:pt x="2473" y="11793"/>
                  </a:lnTo>
                  <a:lnTo>
                    <a:pt x="4736" y="11793"/>
                  </a:lnTo>
                  <a:cubicBezTo>
                    <a:pt x="7342" y="11793"/>
                    <a:pt x="9454" y="9168"/>
                    <a:pt x="9454" y="5877"/>
                  </a:cubicBezTo>
                  <a:cubicBezTo>
                    <a:pt x="9434" y="2644"/>
                    <a:pt x="7323" y="0"/>
                    <a:pt x="473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22"/>
            <p:cNvSpPr/>
            <p:nvPr/>
          </p:nvSpPr>
          <p:spPr>
            <a:xfrm>
              <a:off x="4156750" y="1873875"/>
              <a:ext cx="236850" cy="296250"/>
            </a:xfrm>
            <a:custGeom>
              <a:rect b="b" l="l" r="r" t="t"/>
              <a:pathLst>
                <a:path extrusionOk="0" h="11850" w="9474">
                  <a:moveTo>
                    <a:pt x="4737" y="0"/>
                  </a:moveTo>
                  <a:cubicBezTo>
                    <a:pt x="2112" y="0"/>
                    <a:pt x="1" y="2663"/>
                    <a:pt x="1" y="5934"/>
                  </a:cubicBezTo>
                  <a:cubicBezTo>
                    <a:pt x="1" y="9187"/>
                    <a:pt x="2112" y="11850"/>
                    <a:pt x="4737" y="11850"/>
                  </a:cubicBezTo>
                  <a:cubicBezTo>
                    <a:pt x="7343" y="11850"/>
                    <a:pt x="9473" y="9187"/>
                    <a:pt x="9473" y="5934"/>
                  </a:cubicBezTo>
                  <a:cubicBezTo>
                    <a:pt x="9473" y="2663"/>
                    <a:pt x="7343" y="0"/>
                    <a:pt x="4737" y="0"/>
                  </a:cubicBezTo>
                  <a:close/>
                </a:path>
              </a:pathLst>
            </a:custGeom>
            <a:solidFill>
              <a:srgbClr val="D386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22"/>
            <p:cNvSpPr/>
            <p:nvPr/>
          </p:nvSpPr>
          <p:spPr>
            <a:xfrm>
              <a:off x="4199550" y="1917600"/>
              <a:ext cx="151250" cy="209275"/>
            </a:xfrm>
            <a:custGeom>
              <a:rect b="b" l="l" r="r" t="t"/>
              <a:pathLst>
                <a:path extrusionOk="0" h="8371" w="6050">
                  <a:moveTo>
                    <a:pt x="3074" y="0"/>
                  </a:moveTo>
                  <a:cubicBezTo>
                    <a:pt x="3058" y="0"/>
                    <a:pt x="3041" y="1"/>
                    <a:pt x="3025" y="1"/>
                  </a:cubicBezTo>
                  <a:cubicBezTo>
                    <a:pt x="1351" y="1"/>
                    <a:pt x="1" y="1865"/>
                    <a:pt x="1" y="4185"/>
                  </a:cubicBezTo>
                  <a:cubicBezTo>
                    <a:pt x="1" y="6487"/>
                    <a:pt x="1351" y="8370"/>
                    <a:pt x="3025" y="8370"/>
                  </a:cubicBezTo>
                  <a:cubicBezTo>
                    <a:pt x="4680" y="8370"/>
                    <a:pt x="6049" y="6487"/>
                    <a:pt x="6049" y="4185"/>
                  </a:cubicBezTo>
                  <a:cubicBezTo>
                    <a:pt x="6049" y="1869"/>
                    <a:pt x="4707" y="0"/>
                    <a:pt x="3074" y="0"/>
                  </a:cubicBezTo>
                  <a:close/>
                </a:path>
              </a:pathLst>
            </a:custGeom>
            <a:solidFill>
              <a:srgbClr val="FDB0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22"/>
            <p:cNvSpPr/>
            <p:nvPr/>
          </p:nvSpPr>
          <p:spPr>
            <a:xfrm>
              <a:off x="4218575" y="1943775"/>
              <a:ext cx="113200" cy="156450"/>
            </a:xfrm>
            <a:custGeom>
              <a:rect b="b" l="l" r="r" t="t"/>
              <a:pathLst>
                <a:path extrusionOk="0" fill="none" h="6258" w="4528">
                  <a:moveTo>
                    <a:pt x="4527" y="3138"/>
                  </a:moveTo>
                  <a:cubicBezTo>
                    <a:pt x="4527" y="4869"/>
                    <a:pt x="3500" y="6258"/>
                    <a:pt x="2264" y="6258"/>
                  </a:cubicBezTo>
                  <a:cubicBezTo>
                    <a:pt x="1008" y="6258"/>
                    <a:pt x="0" y="4869"/>
                    <a:pt x="0" y="3138"/>
                  </a:cubicBezTo>
                  <a:cubicBezTo>
                    <a:pt x="0" y="1389"/>
                    <a:pt x="1008" y="0"/>
                    <a:pt x="2264" y="0"/>
                  </a:cubicBezTo>
                  <a:cubicBezTo>
                    <a:pt x="3500" y="0"/>
                    <a:pt x="4527" y="1389"/>
                    <a:pt x="4527" y="3138"/>
                  </a:cubicBezTo>
                  <a:close/>
                </a:path>
              </a:pathLst>
            </a:custGeom>
            <a:noFill/>
            <a:ln cap="flat" cmpd="sng" w="9525">
              <a:solidFill>
                <a:srgbClr val="D38620"/>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22"/>
            <p:cNvSpPr/>
            <p:nvPr/>
          </p:nvSpPr>
          <p:spPr>
            <a:xfrm>
              <a:off x="4104450" y="1996075"/>
              <a:ext cx="195450" cy="49950"/>
            </a:xfrm>
            <a:custGeom>
              <a:rect b="b" l="l" r="r" t="t"/>
              <a:pathLst>
                <a:path extrusionOk="0" h="1998" w="7818">
                  <a:moveTo>
                    <a:pt x="1008" y="0"/>
                  </a:moveTo>
                  <a:cubicBezTo>
                    <a:pt x="457" y="0"/>
                    <a:pt x="0" y="438"/>
                    <a:pt x="0" y="989"/>
                  </a:cubicBezTo>
                  <a:cubicBezTo>
                    <a:pt x="0" y="1541"/>
                    <a:pt x="457" y="1998"/>
                    <a:pt x="1008" y="1998"/>
                  </a:cubicBezTo>
                  <a:lnTo>
                    <a:pt x="6829" y="1998"/>
                  </a:lnTo>
                  <a:cubicBezTo>
                    <a:pt x="7380" y="1998"/>
                    <a:pt x="7818" y="1541"/>
                    <a:pt x="7818" y="989"/>
                  </a:cubicBezTo>
                  <a:cubicBezTo>
                    <a:pt x="7818" y="438"/>
                    <a:pt x="7380" y="0"/>
                    <a:pt x="682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22"/>
            <p:cNvSpPr/>
            <p:nvPr/>
          </p:nvSpPr>
          <p:spPr>
            <a:xfrm>
              <a:off x="3744475" y="1886375"/>
              <a:ext cx="527850" cy="675850"/>
            </a:xfrm>
            <a:custGeom>
              <a:rect b="b" l="l" r="r" t="t"/>
              <a:pathLst>
                <a:path extrusionOk="0" h="27034" w="21114">
                  <a:moveTo>
                    <a:pt x="17905" y="1"/>
                  </a:moveTo>
                  <a:cubicBezTo>
                    <a:pt x="17655" y="1"/>
                    <a:pt x="17402" y="94"/>
                    <a:pt x="17157" y="318"/>
                  </a:cubicBezTo>
                  <a:cubicBezTo>
                    <a:pt x="16894" y="273"/>
                    <a:pt x="16644" y="136"/>
                    <a:pt x="16318" y="136"/>
                  </a:cubicBezTo>
                  <a:cubicBezTo>
                    <a:pt x="15961" y="136"/>
                    <a:pt x="15512" y="300"/>
                    <a:pt x="14856" y="927"/>
                  </a:cubicBezTo>
                  <a:cubicBezTo>
                    <a:pt x="14641" y="866"/>
                    <a:pt x="14444" y="839"/>
                    <a:pt x="14263" y="839"/>
                  </a:cubicBezTo>
                  <a:cubicBezTo>
                    <a:pt x="13031" y="839"/>
                    <a:pt x="12554" y="2068"/>
                    <a:pt x="12554" y="2068"/>
                  </a:cubicBezTo>
                  <a:lnTo>
                    <a:pt x="14038" y="6633"/>
                  </a:lnTo>
                  <a:lnTo>
                    <a:pt x="9929" y="16124"/>
                  </a:lnTo>
                  <a:cubicBezTo>
                    <a:pt x="9929" y="16124"/>
                    <a:pt x="9473" y="15630"/>
                    <a:pt x="6772" y="12415"/>
                  </a:cubicBezTo>
                  <a:cubicBezTo>
                    <a:pt x="4052" y="9201"/>
                    <a:pt x="191" y="8002"/>
                    <a:pt x="191" y="8002"/>
                  </a:cubicBezTo>
                  <a:lnTo>
                    <a:pt x="191" y="8002"/>
                  </a:lnTo>
                  <a:cubicBezTo>
                    <a:pt x="1" y="8896"/>
                    <a:pt x="780" y="18654"/>
                    <a:pt x="780" y="18654"/>
                  </a:cubicBezTo>
                  <a:lnTo>
                    <a:pt x="5612" y="23428"/>
                  </a:lnTo>
                  <a:cubicBezTo>
                    <a:pt x="8381" y="26186"/>
                    <a:pt x="10274" y="27034"/>
                    <a:pt x="11533" y="27034"/>
                  </a:cubicBezTo>
                  <a:cubicBezTo>
                    <a:pt x="12453" y="27034"/>
                    <a:pt x="13035" y="26581"/>
                    <a:pt x="13372" y="26091"/>
                  </a:cubicBezTo>
                  <a:cubicBezTo>
                    <a:pt x="14190" y="24931"/>
                    <a:pt x="20771" y="9048"/>
                    <a:pt x="20924" y="7812"/>
                  </a:cubicBezTo>
                  <a:cubicBezTo>
                    <a:pt x="21114" y="6100"/>
                    <a:pt x="20600" y="2772"/>
                    <a:pt x="20068" y="1859"/>
                  </a:cubicBezTo>
                  <a:cubicBezTo>
                    <a:pt x="19638" y="1148"/>
                    <a:pt x="18783" y="1"/>
                    <a:pt x="17905" y="1"/>
                  </a:cubicBezTo>
                  <a:close/>
                </a:path>
              </a:pathLst>
            </a:custGeom>
            <a:solidFill>
              <a:srgbClr val="E094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22"/>
            <p:cNvSpPr/>
            <p:nvPr/>
          </p:nvSpPr>
          <p:spPr>
            <a:xfrm>
              <a:off x="3350275" y="2052175"/>
              <a:ext cx="460325" cy="894725"/>
            </a:xfrm>
            <a:custGeom>
              <a:rect b="b" l="l" r="r" t="t"/>
              <a:pathLst>
                <a:path extrusionOk="0" h="35789" w="18413">
                  <a:moveTo>
                    <a:pt x="7133" y="1"/>
                  </a:moveTo>
                  <a:lnTo>
                    <a:pt x="0" y="1675"/>
                  </a:lnTo>
                  <a:lnTo>
                    <a:pt x="0" y="35189"/>
                  </a:lnTo>
                  <a:cubicBezTo>
                    <a:pt x="2223" y="35618"/>
                    <a:pt x="4314" y="35788"/>
                    <a:pt x="6233" y="35788"/>
                  </a:cubicBezTo>
                  <a:cubicBezTo>
                    <a:pt x="13590" y="35788"/>
                    <a:pt x="18413" y="33287"/>
                    <a:pt x="18413" y="33287"/>
                  </a:cubicBezTo>
                  <a:lnTo>
                    <a:pt x="15978" y="1370"/>
                  </a:lnTo>
                  <a:lnTo>
                    <a:pt x="1019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22"/>
            <p:cNvSpPr/>
            <p:nvPr/>
          </p:nvSpPr>
          <p:spPr>
            <a:xfrm>
              <a:off x="3392600" y="2052175"/>
              <a:ext cx="334300" cy="189300"/>
            </a:xfrm>
            <a:custGeom>
              <a:rect b="b" l="l" r="r" t="t"/>
              <a:pathLst>
                <a:path extrusionOk="0" h="7572" w="13372">
                  <a:moveTo>
                    <a:pt x="5440" y="1"/>
                  </a:moveTo>
                  <a:lnTo>
                    <a:pt x="0" y="1275"/>
                  </a:lnTo>
                  <a:cubicBezTo>
                    <a:pt x="209" y="4794"/>
                    <a:pt x="3101" y="7571"/>
                    <a:pt x="6677" y="7571"/>
                  </a:cubicBezTo>
                  <a:cubicBezTo>
                    <a:pt x="10290" y="7571"/>
                    <a:pt x="13239" y="4718"/>
                    <a:pt x="13372" y="1142"/>
                  </a:cubicBezTo>
                  <a:lnTo>
                    <a:pt x="850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22"/>
            <p:cNvSpPr/>
            <p:nvPr/>
          </p:nvSpPr>
          <p:spPr>
            <a:xfrm>
              <a:off x="3409700" y="2052175"/>
              <a:ext cx="299625" cy="170750"/>
            </a:xfrm>
            <a:custGeom>
              <a:rect b="b" l="l" r="r" t="t"/>
              <a:pathLst>
                <a:path extrusionOk="0" h="6830" w="11985">
                  <a:moveTo>
                    <a:pt x="4756" y="1"/>
                  </a:moveTo>
                  <a:lnTo>
                    <a:pt x="1" y="1104"/>
                  </a:lnTo>
                  <a:cubicBezTo>
                    <a:pt x="134" y="4280"/>
                    <a:pt x="2759" y="6829"/>
                    <a:pt x="5993" y="6829"/>
                  </a:cubicBezTo>
                  <a:cubicBezTo>
                    <a:pt x="9245" y="6829"/>
                    <a:pt x="11908" y="4223"/>
                    <a:pt x="11984" y="990"/>
                  </a:cubicBezTo>
                  <a:lnTo>
                    <a:pt x="7819" y="1"/>
                  </a:lnTo>
                  <a:close/>
                </a:path>
              </a:pathLst>
            </a:custGeom>
            <a:solidFill>
              <a:srgbClr val="E094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22"/>
            <p:cNvSpPr/>
            <p:nvPr/>
          </p:nvSpPr>
          <p:spPr>
            <a:xfrm>
              <a:off x="3959900" y="2451150"/>
              <a:ext cx="156925" cy="109550"/>
            </a:xfrm>
            <a:custGeom>
              <a:rect b="b" l="l" r="r" t="t"/>
              <a:pathLst>
                <a:path extrusionOk="0" h="4382" w="6277">
                  <a:moveTo>
                    <a:pt x="4470" y="0"/>
                  </a:moveTo>
                  <a:cubicBezTo>
                    <a:pt x="2359" y="0"/>
                    <a:pt x="609" y="1408"/>
                    <a:pt x="0" y="3310"/>
                  </a:cubicBezTo>
                  <a:cubicBezTo>
                    <a:pt x="1223" y="4094"/>
                    <a:pt x="2181" y="4381"/>
                    <a:pt x="2923" y="4381"/>
                  </a:cubicBezTo>
                  <a:cubicBezTo>
                    <a:pt x="3853" y="4381"/>
                    <a:pt x="4444" y="3930"/>
                    <a:pt x="4793" y="3443"/>
                  </a:cubicBezTo>
                  <a:cubicBezTo>
                    <a:pt x="4984" y="3158"/>
                    <a:pt x="5554" y="1978"/>
                    <a:pt x="6277" y="343"/>
                  </a:cubicBezTo>
                  <a:cubicBezTo>
                    <a:pt x="5706" y="114"/>
                    <a:pt x="5117" y="0"/>
                    <a:pt x="4470" y="0"/>
                  </a:cubicBezTo>
                  <a:close/>
                </a:path>
              </a:pathLst>
            </a:custGeom>
            <a:solidFill>
              <a:srgbClr val="C677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22"/>
            <p:cNvSpPr/>
            <p:nvPr/>
          </p:nvSpPr>
          <p:spPr>
            <a:xfrm>
              <a:off x="3965125" y="2289475"/>
              <a:ext cx="27600" cy="62300"/>
            </a:xfrm>
            <a:custGeom>
              <a:rect b="b" l="l" r="r" t="t"/>
              <a:pathLst>
                <a:path extrusionOk="0" fill="none" h="2492" w="1104">
                  <a:moveTo>
                    <a:pt x="1103" y="0"/>
                  </a:moveTo>
                  <a:lnTo>
                    <a:pt x="0" y="2492"/>
                  </a:lnTo>
                </a:path>
              </a:pathLst>
            </a:custGeom>
            <a:noFill/>
            <a:ln cap="flat" cmpd="sng" w="9525">
              <a:solidFill>
                <a:srgbClr val="8E4342"/>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22"/>
            <p:cNvSpPr/>
            <p:nvPr/>
          </p:nvSpPr>
          <p:spPr>
            <a:xfrm>
              <a:off x="3899975" y="1873875"/>
              <a:ext cx="236825" cy="294825"/>
            </a:xfrm>
            <a:custGeom>
              <a:rect b="b" l="l" r="r" t="t"/>
              <a:pathLst>
                <a:path extrusionOk="0" h="11793" w="9473">
                  <a:moveTo>
                    <a:pt x="2473" y="0"/>
                  </a:moveTo>
                  <a:lnTo>
                    <a:pt x="2473" y="723"/>
                  </a:lnTo>
                  <a:cubicBezTo>
                    <a:pt x="990" y="1712"/>
                    <a:pt x="0" y="3671"/>
                    <a:pt x="0" y="5896"/>
                  </a:cubicBezTo>
                  <a:cubicBezTo>
                    <a:pt x="0" y="8141"/>
                    <a:pt x="1009" y="10081"/>
                    <a:pt x="2473" y="11089"/>
                  </a:cubicBezTo>
                  <a:lnTo>
                    <a:pt x="2473" y="11793"/>
                  </a:lnTo>
                  <a:lnTo>
                    <a:pt x="4737" y="11793"/>
                  </a:lnTo>
                  <a:cubicBezTo>
                    <a:pt x="7342" y="11793"/>
                    <a:pt x="9473" y="9168"/>
                    <a:pt x="9473" y="5877"/>
                  </a:cubicBezTo>
                  <a:cubicBezTo>
                    <a:pt x="9473" y="2644"/>
                    <a:pt x="7342" y="0"/>
                    <a:pt x="47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22"/>
            <p:cNvSpPr/>
            <p:nvPr/>
          </p:nvSpPr>
          <p:spPr>
            <a:xfrm>
              <a:off x="3843375" y="1873875"/>
              <a:ext cx="236850" cy="296250"/>
            </a:xfrm>
            <a:custGeom>
              <a:rect b="b" l="l" r="r" t="t"/>
              <a:pathLst>
                <a:path extrusionOk="0" h="11850" w="9474">
                  <a:moveTo>
                    <a:pt x="4737" y="0"/>
                  </a:moveTo>
                  <a:cubicBezTo>
                    <a:pt x="2131" y="0"/>
                    <a:pt x="1" y="2663"/>
                    <a:pt x="1" y="5934"/>
                  </a:cubicBezTo>
                  <a:cubicBezTo>
                    <a:pt x="1" y="9187"/>
                    <a:pt x="2131" y="11850"/>
                    <a:pt x="4737" y="11850"/>
                  </a:cubicBezTo>
                  <a:cubicBezTo>
                    <a:pt x="7343" y="11850"/>
                    <a:pt x="9473" y="9187"/>
                    <a:pt x="9473" y="5934"/>
                  </a:cubicBezTo>
                  <a:cubicBezTo>
                    <a:pt x="9473" y="2663"/>
                    <a:pt x="7343" y="0"/>
                    <a:pt x="4737" y="0"/>
                  </a:cubicBezTo>
                  <a:close/>
                </a:path>
              </a:pathLst>
            </a:custGeom>
            <a:solidFill>
              <a:srgbClr val="D386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22"/>
            <p:cNvSpPr/>
            <p:nvPr/>
          </p:nvSpPr>
          <p:spPr>
            <a:xfrm>
              <a:off x="3886650" y="1917125"/>
              <a:ext cx="151250" cy="209750"/>
            </a:xfrm>
            <a:custGeom>
              <a:rect b="b" l="l" r="r" t="t"/>
              <a:pathLst>
                <a:path extrusionOk="0" h="8390" w="6050">
                  <a:moveTo>
                    <a:pt x="3025" y="1"/>
                  </a:moveTo>
                  <a:cubicBezTo>
                    <a:pt x="1370" y="1"/>
                    <a:pt x="1" y="1884"/>
                    <a:pt x="1" y="4204"/>
                  </a:cubicBezTo>
                  <a:cubicBezTo>
                    <a:pt x="1" y="6506"/>
                    <a:pt x="1370" y="8389"/>
                    <a:pt x="3025" y="8389"/>
                  </a:cubicBezTo>
                  <a:cubicBezTo>
                    <a:pt x="4699" y="8389"/>
                    <a:pt x="6049" y="6506"/>
                    <a:pt x="6049" y="4204"/>
                  </a:cubicBezTo>
                  <a:cubicBezTo>
                    <a:pt x="6049" y="1884"/>
                    <a:pt x="4699" y="1"/>
                    <a:pt x="3025" y="1"/>
                  </a:cubicBezTo>
                  <a:close/>
                </a:path>
              </a:pathLst>
            </a:custGeom>
            <a:solidFill>
              <a:srgbClr val="FDB0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22"/>
            <p:cNvSpPr/>
            <p:nvPr/>
          </p:nvSpPr>
          <p:spPr>
            <a:xfrm>
              <a:off x="3900450" y="1943775"/>
              <a:ext cx="113200" cy="156450"/>
            </a:xfrm>
            <a:custGeom>
              <a:rect b="b" l="l" r="r" t="t"/>
              <a:pathLst>
                <a:path extrusionOk="0" fill="none" h="6258" w="4528">
                  <a:moveTo>
                    <a:pt x="4527" y="3138"/>
                  </a:moveTo>
                  <a:cubicBezTo>
                    <a:pt x="4527" y="4869"/>
                    <a:pt x="3519" y="6258"/>
                    <a:pt x="2264" y="6258"/>
                  </a:cubicBezTo>
                  <a:cubicBezTo>
                    <a:pt x="1009" y="6258"/>
                    <a:pt x="0" y="4869"/>
                    <a:pt x="0" y="3138"/>
                  </a:cubicBezTo>
                  <a:cubicBezTo>
                    <a:pt x="0" y="1389"/>
                    <a:pt x="1009" y="0"/>
                    <a:pt x="2264" y="0"/>
                  </a:cubicBezTo>
                  <a:cubicBezTo>
                    <a:pt x="3519" y="0"/>
                    <a:pt x="4527" y="1389"/>
                    <a:pt x="4527" y="3138"/>
                  </a:cubicBezTo>
                  <a:close/>
                </a:path>
              </a:pathLst>
            </a:custGeom>
            <a:noFill/>
            <a:ln cap="flat" cmpd="sng" w="9525">
              <a:solidFill>
                <a:srgbClr val="D38620"/>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22"/>
            <p:cNvSpPr/>
            <p:nvPr/>
          </p:nvSpPr>
          <p:spPr>
            <a:xfrm>
              <a:off x="3876675" y="1996075"/>
              <a:ext cx="104150" cy="49950"/>
            </a:xfrm>
            <a:custGeom>
              <a:rect b="b" l="l" r="r" t="t"/>
              <a:pathLst>
                <a:path extrusionOk="0" h="1998" w="4166">
                  <a:moveTo>
                    <a:pt x="1028" y="0"/>
                  </a:moveTo>
                  <a:cubicBezTo>
                    <a:pt x="476" y="0"/>
                    <a:pt x="19" y="438"/>
                    <a:pt x="19" y="989"/>
                  </a:cubicBezTo>
                  <a:cubicBezTo>
                    <a:pt x="0" y="1541"/>
                    <a:pt x="457" y="1998"/>
                    <a:pt x="1028" y="1998"/>
                  </a:cubicBezTo>
                  <a:lnTo>
                    <a:pt x="3177" y="1998"/>
                  </a:lnTo>
                  <a:cubicBezTo>
                    <a:pt x="3709" y="1998"/>
                    <a:pt x="4166" y="1541"/>
                    <a:pt x="4166" y="989"/>
                  </a:cubicBezTo>
                  <a:cubicBezTo>
                    <a:pt x="4166" y="438"/>
                    <a:pt x="3709" y="0"/>
                    <a:pt x="317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22"/>
            <p:cNvSpPr/>
            <p:nvPr/>
          </p:nvSpPr>
          <p:spPr>
            <a:xfrm>
              <a:off x="2939425" y="3051725"/>
              <a:ext cx="236350" cy="294850"/>
            </a:xfrm>
            <a:custGeom>
              <a:rect b="b" l="l" r="r" t="t"/>
              <a:pathLst>
                <a:path extrusionOk="0" h="11794" w="9454">
                  <a:moveTo>
                    <a:pt x="4737" y="0"/>
                  </a:moveTo>
                  <a:cubicBezTo>
                    <a:pt x="2112" y="0"/>
                    <a:pt x="0" y="2625"/>
                    <a:pt x="0" y="5916"/>
                  </a:cubicBezTo>
                  <a:cubicBezTo>
                    <a:pt x="0" y="9149"/>
                    <a:pt x="2112" y="11793"/>
                    <a:pt x="4737" y="11793"/>
                  </a:cubicBezTo>
                  <a:lnTo>
                    <a:pt x="7000" y="11793"/>
                  </a:lnTo>
                  <a:lnTo>
                    <a:pt x="7000" y="11071"/>
                  </a:lnTo>
                  <a:cubicBezTo>
                    <a:pt x="8465" y="10082"/>
                    <a:pt x="9454" y="8122"/>
                    <a:pt x="9454" y="5897"/>
                  </a:cubicBezTo>
                  <a:cubicBezTo>
                    <a:pt x="9454" y="3652"/>
                    <a:pt x="8465" y="1712"/>
                    <a:pt x="7000" y="704"/>
                  </a:cubicBezTo>
                  <a:lnTo>
                    <a:pt x="700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22"/>
            <p:cNvSpPr/>
            <p:nvPr/>
          </p:nvSpPr>
          <p:spPr>
            <a:xfrm>
              <a:off x="2996000" y="3050775"/>
              <a:ext cx="236375" cy="296275"/>
            </a:xfrm>
            <a:custGeom>
              <a:rect b="b" l="l" r="r" t="t"/>
              <a:pathLst>
                <a:path extrusionOk="0" h="11851" w="9455">
                  <a:moveTo>
                    <a:pt x="4718" y="0"/>
                  </a:moveTo>
                  <a:cubicBezTo>
                    <a:pt x="2112" y="0"/>
                    <a:pt x="1" y="2663"/>
                    <a:pt x="1" y="5935"/>
                  </a:cubicBezTo>
                  <a:cubicBezTo>
                    <a:pt x="1" y="9187"/>
                    <a:pt x="2112" y="11850"/>
                    <a:pt x="4718" y="11850"/>
                  </a:cubicBezTo>
                  <a:cubicBezTo>
                    <a:pt x="7343" y="11850"/>
                    <a:pt x="9454" y="9187"/>
                    <a:pt x="9454" y="5935"/>
                  </a:cubicBezTo>
                  <a:cubicBezTo>
                    <a:pt x="9454" y="2663"/>
                    <a:pt x="7343" y="0"/>
                    <a:pt x="4718" y="0"/>
                  </a:cubicBezTo>
                  <a:close/>
                </a:path>
              </a:pathLst>
            </a:custGeom>
            <a:solidFill>
              <a:srgbClr val="D386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22"/>
            <p:cNvSpPr/>
            <p:nvPr/>
          </p:nvSpPr>
          <p:spPr>
            <a:xfrm>
              <a:off x="3037850" y="3094050"/>
              <a:ext cx="151250" cy="209725"/>
            </a:xfrm>
            <a:custGeom>
              <a:rect b="b" l="l" r="r" t="t"/>
              <a:pathLst>
                <a:path extrusionOk="0" h="8389" w="6050">
                  <a:moveTo>
                    <a:pt x="3025" y="0"/>
                  </a:moveTo>
                  <a:cubicBezTo>
                    <a:pt x="1370" y="0"/>
                    <a:pt x="1" y="1883"/>
                    <a:pt x="1" y="4204"/>
                  </a:cubicBezTo>
                  <a:cubicBezTo>
                    <a:pt x="1" y="6505"/>
                    <a:pt x="1370" y="8389"/>
                    <a:pt x="3025" y="8389"/>
                  </a:cubicBezTo>
                  <a:cubicBezTo>
                    <a:pt x="4699" y="8389"/>
                    <a:pt x="6049" y="6505"/>
                    <a:pt x="6049" y="4204"/>
                  </a:cubicBezTo>
                  <a:cubicBezTo>
                    <a:pt x="6049" y="1883"/>
                    <a:pt x="4699" y="0"/>
                    <a:pt x="3025" y="0"/>
                  </a:cubicBezTo>
                  <a:close/>
                </a:path>
              </a:pathLst>
            </a:custGeom>
            <a:solidFill>
              <a:srgbClr val="FDB0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22"/>
            <p:cNvSpPr/>
            <p:nvPr/>
          </p:nvSpPr>
          <p:spPr>
            <a:xfrm>
              <a:off x="3057350" y="3120675"/>
              <a:ext cx="112725" cy="156950"/>
            </a:xfrm>
            <a:custGeom>
              <a:rect b="b" l="l" r="r" t="t"/>
              <a:pathLst>
                <a:path extrusionOk="0" fill="none" h="6278" w="4509">
                  <a:moveTo>
                    <a:pt x="1" y="3139"/>
                  </a:moveTo>
                  <a:cubicBezTo>
                    <a:pt x="1" y="1389"/>
                    <a:pt x="1009" y="1"/>
                    <a:pt x="2245" y="1"/>
                  </a:cubicBezTo>
                  <a:cubicBezTo>
                    <a:pt x="3519" y="1"/>
                    <a:pt x="4508" y="1389"/>
                    <a:pt x="4508" y="3139"/>
                  </a:cubicBezTo>
                  <a:cubicBezTo>
                    <a:pt x="4508" y="4870"/>
                    <a:pt x="3481" y="6277"/>
                    <a:pt x="2245" y="6277"/>
                  </a:cubicBezTo>
                  <a:cubicBezTo>
                    <a:pt x="1009" y="6277"/>
                    <a:pt x="1" y="4870"/>
                    <a:pt x="1" y="3139"/>
                  </a:cubicBezTo>
                  <a:close/>
                </a:path>
              </a:pathLst>
            </a:custGeom>
            <a:noFill/>
            <a:ln cap="flat" cmpd="sng" w="9525">
              <a:solidFill>
                <a:srgbClr val="D38620"/>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22"/>
            <p:cNvSpPr/>
            <p:nvPr/>
          </p:nvSpPr>
          <p:spPr>
            <a:xfrm>
              <a:off x="3088725" y="3174400"/>
              <a:ext cx="195950" cy="49975"/>
            </a:xfrm>
            <a:custGeom>
              <a:rect b="b" l="l" r="r" t="t"/>
              <a:pathLst>
                <a:path extrusionOk="0" h="1999" w="7838">
                  <a:moveTo>
                    <a:pt x="990" y="1"/>
                  </a:moveTo>
                  <a:cubicBezTo>
                    <a:pt x="457" y="1"/>
                    <a:pt x="1" y="457"/>
                    <a:pt x="1" y="1009"/>
                  </a:cubicBezTo>
                  <a:cubicBezTo>
                    <a:pt x="1" y="1561"/>
                    <a:pt x="457" y="1998"/>
                    <a:pt x="990" y="1998"/>
                  </a:cubicBezTo>
                  <a:lnTo>
                    <a:pt x="6829" y="1998"/>
                  </a:lnTo>
                  <a:cubicBezTo>
                    <a:pt x="7362" y="1998"/>
                    <a:pt x="7818" y="1561"/>
                    <a:pt x="7818" y="1009"/>
                  </a:cubicBezTo>
                  <a:cubicBezTo>
                    <a:pt x="7837" y="457"/>
                    <a:pt x="7400" y="1"/>
                    <a:pt x="6829" y="1"/>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22"/>
            <p:cNvSpPr/>
            <p:nvPr/>
          </p:nvSpPr>
          <p:spPr>
            <a:xfrm>
              <a:off x="3474375" y="1759250"/>
              <a:ext cx="89225" cy="232200"/>
            </a:xfrm>
            <a:custGeom>
              <a:rect b="b" l="l" r="r" t="t"/>
              <a:pathLst>
                <a:path extrusionOk="0" h="9288" w="3569">
                  <a:moveTo>
                    <a:pt x="3139" y="1"/>
                  </a:moveTo>
                  <a:lnTo>
                    <a:pt x="20" y="4927"/>
                  </a:lnTo>
                  <a:cubicBezTo>
                    <a:pt x="20" y="4927"/>
                    <a:pt x="1" y="8104"/>
                    <a:pt x="1808" y="9207"/>
                  </a:cubicBezTo>
                  <a:cubicBezTo>
                    <a:pt x="1898" y="9261"/>
                    <a:pt x="1983" y="9287"/>
                    <a:pt x="2062" y="9287"/>
                  </a:cubicBezTo>
                  <a:cubicBezTo>
                    <a:pt x="3568" y="9287"/>
                    <a:pt x="3139" y="1"/>
                    <a:pt x="313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22"/>
            <p:cNvSpPr/>
            <p:nvPr/>
          </p:nvSpPr>
          <p:spPr>
            <a:xfrm>
              <a:off x="3444950" y="1607700"/>
              <a:ext cx="380950" cy="234425"/>
            </a:xfrm>
            <a:custGeom>
              <a:rect b="b" l="l" r="r" t="t"/>
              <a:pathLst>
                <a:path extrusionOk="0" h="9377" w="15238">
                  <a:moveTo>
                    <a:pt x="8923" y="1"/>
                  </a:moveTo>
                  <a:cubicBezTo>
                    <a:pt x="6724" y="1"/>
                    <a:pt x="3676" y="1741"/>
                    <a:pt x="2186" y="3895"/>
                  </a:cubicBezTo>
                  <a:cubicBezTo>
                    <a:pt x="2141" y="3387"/>
                    <a:pt x="2026" y="3092"/>
                    <a:pt x="1890" y="3092"/>
                  </a:cubicBezTo>
                  <a:cubicBezTo>
                    <a:pt x="1736" y="3092"/>
                    <a:pt x="1556" y="3472"/>
                    <a:pt x="1425" y="4351"/>
                  </a:cubicBezTo>
                  <a:cubicBezTo>
                    <a:pt x="1291" y="4292"/>
                    <a:pt x="1136" y="4262"/>
                    <a:pt x="986" y="4262"/>
                  </a:cubicBezTo>
                  <a:cubicBezTo>
                    <a:pt x="457" y="4262"/>
                    <a:pt x="1" y="4639"/>
                    <a:pt x="816" y="5454"/>
                  </a:cubicBezTo>
                  <a:cubicBezTo>
                    <a:pt x="816" y="5949"/>
                    <a:pt x="950" y="8555"/>
                    <a:pt x="950" y="8555"/>
                  </a:cubicBezTo>
                  <a:lnTo>
                    <a:pt x="7626" y="7299"/>
                  </a:lnTo>
                  <a:cubicBezTo>
                    <a:pt x="7626" y="7299"/>
                    <a:pt x="10171" y="9376"/>
                    <a:pt x="11490" y="9376"/>
                  </a:cubicBezTo>
                  <a:cubicBezTo>
                    <a:pt x="11788" y="9376"/>
                    <a:pt x="12023" y="9270"/>
                    <a:pt x="12153" y="9011"/>
                  </a:cubicBezTo>
                  <a:cubicBezTo>
                    <a:pt x="12876" y="7604"/>
                    <a:pt x="11982" y="5454"/>
                    <a:pt x="11982" y="5454"/>
                  </a:cubicBezTo>
                  <a:lnTo>
                    <a:pt x="11982" y="5454"/>
                  </a:lnTo>
                  <a:cubicBezTo>
                    <a:pt x="11982" y="5454"/>
                    <a:pt x="13414" y="6123"/>
                    <a:pt x="14279" y="6123"/>
                  </a:cubicBezTo>
                  <a:cubicBezTo>
                    <a:pt x="14909" y="6123"/>
                    <a:pt x="15238" y="5768"/>
                    <a:pt x="14492" y="4541"/>
                  </a:cubicBezTo>
                  <a:cubicBezTo>
                    <a:pt x="13059" y="2142"/>
                    <a:pt x="10068" y="1925"/>
                    <a:pt x="9034" y="1925"/>
                  </a:cubicBezTo>
                  <a:cubicBezTo>
                    <a:pt x="8805" y="1925"/>
                    <a:pt x="8672" y="1935"/>
                    <a:pt x="8672" y="1935"/>
                  </a:cubicBezTo>
                  <a:cubicBezTo>
                    <a:pt x="8672" y="1935"/>
                    <a:pt x="12115" y="927"/>
                    <a:pt x="9984" y="167"/>
                  </a:cubicBezTo>
                  <a:cubicBezTo>
                    <a:pt x="9665" y="54"/>
                    <a:pt x="9307" y="1"/>
                    <a:pt x="892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22"/>
            <p:cNvSpPr/>
            <p:nvPr/>
          </p:nvSpPr>
          <p:spPr>
            <a:xfrm>
              <a:off x="3499575" y="1894300"/>
              <a:ext cx="133650" cy="176450"/>
            </a:xfrm>
            <a:custGeom>
              <a:rect b="b" l="l" r="r" t="t"/>
              <a:pathLst>
                <a:path extrusionOk="0" h="7058" w="5346">
                  <a:moveTo>
                    <a:pt x="533" y="1"/>
                  </a:moveTo>
                  <a:lnTo>
                    <a:pt x="1" y="7058"/>
                  </a:lnTo>
                  <a:lnTo>
                    <a:pt x="5346" y="7058"/>
                  </a:lnTo>
                  <a:lnTo>
                    <a:pt x="5079" y="2664"/>
                  </a:lnTo>
                  <a:lnTo>
                    <a:pt x="533" y="1"/>
                  </a:lnTo>
                  <a:close/>
                </a:path>
              </a:pathLst>
            </a:custGeom>
            <a:solidFill>
              <a:srgbClr val="E094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22"/>
            <p:cNvSpPr/>
            <p:nvPr/>
          </p:nvSpPr>
          <p:spPr>
            <a:xfrm>
              <a:off x="3544275" y="1963250"/>
              <a:ext cx="87525" cy="91325"/>
            </a:xfrm>
            <a:custGeom>
              <a:rect b="b" l="l" r="r" t="t"/>
              <a:pathLst>
                <a:path extrusionOk="0" h="3653" w="3501">
                  <a:moveTo>
                    <a:pt x="1" y="1"/>
                  </a:moveTo>
                  <a:cubicBezTo>
                    <a:pt x="1" y="1"/>
                    <a:pt x="1294" y="2949"/>
                    <a:pt x="3501" y="3653"/>
                  </a:cubicBezTo>
                  <a:lnTo>
                    <a:pt x="3329" y="857"/>
                  </a:lnTo>
                  <a:lnTo>
                    <a:pt x="1" y="1"/>
                  </a:lnTo>
                  <a:close/>
                </a:path>
              </a:pathLst>
            </a:custGeom>
            <a:solidFill>
              <a:srgbClr val="590A0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22"/>
            <p:cNvSpPr/>
            <p:nvPr/>
          </p:nvSpPr>
          <p:spPr>
            <a:xfrm>
              <a:off x="3512900" y="1743100"/>
              <a:ext cx="213525" cy="288075"/>
            </a:xfrm>
            <a:custGeom>
              <a:rect b="b" l="l" r="r" t="t"/>
              <a:pathLst>
                <a:path extrusionOk="0" h="11523" w="8541">
                  <a:moveTo>
                    <a:pt x="7951" y="0"/>
                  </a:moveTo>
                  <a:lnTo>
                    <a:pt x="7951" y="0"/>
                  </a:lnTo>
                  <a:cubicBezTo>
                    <a:pt x="6109" y="414"/>
                    <a:pt x="1628" y="1998"/>
                    <a:pt x="1506" y="1998"/>
                  </a:cubicBezTo>
                  <a:cubicBezTo>
                    <a:pt x="1504" y="1998"/>
                    <a:pt x="1503" y="1998"/>
                    <a:pt x="1503" y="1997"/>
                  </a:cubicBezTo>
                  <a:lnTo>
                    <a:pt x="1313" y="4299"/>
                  </a:lnTo>
                  <a:lnTo>
                    <a:pt x="134" y="4660"/>
                  </a:lnTo>
                  <a:lnTo>
                    <a:pt x="0" y="6201"/>
                  </a:lnTo>
                  <a:cubicBezTo>
                    <a:pt x="0" y="6201"/>
                    <a:pt x="96" y="6829"/>
                    <a:pt x="1275" y="8788"/>
                  </a:cubicBezTo>
                  <a:cubicBezTo>
                    <a:pt x="2494" y="10324"/>
                    <a:pt x="4885" y="11523"/>
                    <a:pt x="5966" y="11523"/>
                  </a:cubicBezTo>
                  <a:cubicBezTo>
                    <a:pt x="6116" y="11523"/>
                    <a:pt x="6241" y="11500"/>
                    <a:pt x="6334" y="11451"/>
                  </a:cubicBezTo>
                  <a:cubicBezTo>
                    <a:pt x="8541" y="8693"/>
                    <a:pt x="7951" y="0"/>
                    <a:pt x="7951" y="0"/>
                  </a:cubicBezTo>
                  <a:close/>
                </a:path>
              </a:pathLst>
            </a:custGeom>
            <a:solidFill>
              <a:srgbClr val="E094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22"/>
            <p:cNvSpPr/>
            <p:nvPr/>
          </p:nvSpPr>
          <p:spPr>
            <a:xfrm>
              <a:off x="3468675" y="1735000"/>
              <a:ext cx="248250" cy="120825"/>
            </a:xfrm>
            <a:custGeom>
              <a:rect b="b" l="l" r="r" t="t"/>
              <a:pathLst>
                <a:path extrusionOk="0" h="4833" w="9930">
                  <a:moveTo>
                    <a:pt x="9796" y="1"/>
                  </a:moveTo>
                  <a:cubicBezTo>
                    <a:pt x="2340" y="876"/>
                    <a:pt x="1" y="3463"/>
                    <a:pt x="1" y="3463"/>
                  </a:cubicBezTo>
                  <a:lnTo>
                    <a:pt x="229" y="4832"/>
                  </a:lnTo>
                  <a:cubicBezTo>
                    <a:pt x="3614" y="2512"/>
                    <a:pt x="9796" y="2131"/>
                    <a:pt x="9796" y="2131"/>
                  </a:cubicBezTo>
                  <a:cubicBezTo>
                    <a:pt x="9796" y="2131"/>
                    <a:pt x="9929" y="971"/>
                    <a:pt x="979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22"/>
            <p:cNvSpPr/>
            <p:nvPr/>
          </p:nvSpPr>
          <p:spPr>
            <a:xfrm>
              <a:off x="3635100" y="1943775"/>
              <a:ext cx="52825" cy="23150"/>
            </a:xfrm>
            <a:custGeom>
              <a:rect b="b" l="l" r="r" t="t"/>
              <a:pathLst>
                <a:path extrusionOk="0" h="926" w="2113">
                  <a:moveTo>
                    <a:pt x="1" y="114"/>
                  </a:moveTo>
                  <a:lnTo>
                    <a:pt x="1" y="114"/>
                  </a:lnTo>
                  <a:cubicBezTo>
                    <a:pt x="573" y="742"/>
                    <a:pt x="1036" y="925"/>
                    <a:pt x="1381" y="925"/>
                  </a:cubicBezTo>
                  <a:cubicBezTo>
                    <a:pt x="1861" y="925"/>
                    <a:pt x="2112" y="571"/>
                    <a:pt x="2112" y="571"/>
                  </a:cubicBezTo>
                  <a:cubicBezTo>
                    <a:pt x="1370" y="0"/>
                    <a:pt x="857" y="247"/>
                    <a:pt x="1" y="114"/>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22"/>
            <p:cNvSpPr/>
            <p:nvPr/>
          </p:nvSpPr>
          <p:spPr>
            <a:xfrm>
              <a:off x="3628925" y="1932575"/>
              <a:ext cx="68975" cy="25250"/>
            </a:xfrm>
            <a:custGeom>
              <a:rect b="b" l="l" r="r" t="t"/>
              <a:pathLst>
                <a:path extrusionOk="0" h="1010" w="2759">
                  <a:moveTo>
                    <a:pt x="964" y="1"/>
                  </a:moveTo>
                  <a:cubicBezTo>
                    <a:pt x="689" y="1"/>
                    <a:pt x="309" y="78"/>
                    <a:pt x="1" y="429"/>
                  </a:cubicBezTo>
                  <a:cubicBezTo>
                    <a:pt x="745" y="865"/>
                    <a:pt x="1739" y="1010"/>
                    <a:pt x="2323" y="1010"/>
                  </a:cubicBezTo>
                  <a:cubicBezTo>
                    <a:pt x="2529" y="1010"/>
                    <a:pt x="2684" y="991"/>
                    <a:pt x="2759" y="962"/>
                  </a:cubicBezTo>
                  <a:cubicBezTo>
                    <a:pt x="2682" y="410"/>
                    <a:pt x="2359" y="182"/>
                    <a:pt x="1332" y="49"/>
                  </a:cubicBezTo>
                  <a:cubicBezTo>
                    <a:pt x="1332" y="49"/>
                    <a:pt x="1181" y="1"/>
                    <a:pt x="964" y="1"/>
                  </a:cubicBezTo>
                  <a:close/>
                </a:path>
              </a:pathLst>
            </a:custGeom>
            <a:solidFill>
              <a:srgbClr val="842A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22"/>
            <p:cNvSpPr/>
            <p:nvPr/>
          </p:nvSpPr>
          <p:spPr>
            <a:xfrm>
              <a:off x="3577250" y="1832475"/>
              <a:ext cx="85950" cy="33800"/>
            </a:xfrm>
            <a:custGeom>
              <a:rect b="b" l="l" r="r" t="t"/>
              <a:pathLst>
                <a:path extrusionOk="0" h="1352" w="3438">
                  <a:moveTo>
                    <a:pt x="1379" y="0"/>
                  </a:moveTo>
                  <a:cubicBezTo>
                    <a:pt x="590" y="0"/>
                    <a:pt x="1" y="479"/>
                    <a:pt x="146" y="781"/>
                  </a:cubicBezTo>
                  <a:cubicBezTo>
                    <a:pt x="428" y="693"/>
                    <a:pt x="719" y="657"/>
                    <a:pt x="1004" y="657"/>
                  </a:cubicBezTo>
                  <a:cubicBezTo>
                    <a:pt x="2263" y="657"/>
                    <a:pt x="3437" y="1352"/>
                    <a:pt x="3437" y="1352"/>
                  </a:cubicBezTo>
                  <a:cubicBezTo>
                    <a:pt x="2817" y="327"/>
                    <a:pt x="2030" y="0"/>
                    <a:pt x="1379" y="0"/>
                  </a:cubicBezTo>
                  <a:close/>
                </a:path>
              </a:pathLst>
            </a:custGeom>
            <a:solidFill>
              <a:srgbClr val="842A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22"/>
            <p:cNvSpPr/>
            <p:nvPr/>
          </p:nvSpPr>
          <p:spPr>
            <a:xfrm>
              <a:off x="3694550" y="1842475"/>
              <a:ext cx="18100" cy="25700"/>
            </a:xfrm>
            <a:custGeom>
              <a:rect b="b" l="l" r="r" t="t"/>
              <a:pathLst>
                <a:path extrusionOk="0" h="1028" w="724">
                  <a:moveTo>
                    <a:pt x="723" y="1"/>
                  </a:moveTo>
                  <a:lnTo>
                    <a:pt x="723" y="1"/>
                  </a:lnTo>
                  <a:cubicBezTo>
                    <a:pt x="248" y="381"/>
                    <a:pt x="0" y="1028"/>
                    <a:pt x="0" y="1028"/>
                  </a:cubicBezTo>
                  <a:cubicBezTo>
                    <a:pt x="115" y="857"/>
                    <a:pt x="438" y="685"/>
                    <a:pt x="704" y="552"/>
                  </a:cubicBezTo>
                  <a:cubicBezTo>
                    <a:pt x="704" y="362"/>
                    <a:pt x="723" y="191"/>
                    <a:pt x="723" y="1"/>
                  </a:cubicBezTo>
                  <a:close/>
                </a:path>
              </a:pathLst>
            </a:custGeom>
            <a:solidFill>
              <a:srgbClr val="842A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22"/>
            <p:cNvSpPr/>
            <p:nvPr/>
          </p:nvSpPr>
          <p:spPr>
            <a:xfrm>
              <a:off x="3662700" y="1831075"/>
              <a:ext cx="500" cy="35200"/>
            </a:xfrm>
            <a:custGeom>
              <a:rect b="b" l="l" r="r" t="t"/>
              <a:pathLst>
                <a:path extrusionOk="0" fill="none" h="1408" w="20">
                  <a:moveTo>
                    <a:pt x="19" y="1408"/>
                  </a:moveTo>
                  <a:lnTo>
                    <a:pt x="0" y="0"/>
                  </a:lnTo>
                </a:path>
              </a:pathLst>
            </a:custGeom>
            <a:noFill/>
            <a:ln cap="flat" cmpd="sng" w="9525">
              <a:solidFill>
                <a:srgbClr val="600F09"/>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22"/>
            <p:cNvSpPr/>
            <p:nvPr/>
          </p:nvSpPr>
          <p:spPr>
            <a:xfrm>
              <a:off x="3467725" y="1833200"/>
              <a:ext cx="77525" cy="76400"/>
            </a:xfrm>
            <a:custGeom>
              <a:rect b="b" l="l" r="r" t="t"/>
              <a:pathLst>
                <a:path extrusionOk="0" h="3056" w="3101">
                  <a:moveTo>
                    <a:pt x="1439" y="0"/>
                  </a:moveTo>
                  <a:cubicBezTo>
                    <a:pt x="1308" y="0"/>
                    <a:pt x="1176" y="22"/>
                    <a:pt x="1047" y="67"/>
                  </a:cubicBezTo>
                  <a:cubicBezTo>
                    <a:pt x="362" y="296"/>
                    <a:pt x="0" y="1151"/>
                    <a:pt x="286" y="1969"/>
                  </a:cubicBezTo>
                  <a:cubicBezTo>
                    <a:pt x="506" y="2629"/>
                    <a:pt x="1102" y="3055"/>
                    <a:pt x="1688" y="3055"/>
                  </a:cubicBezTo>
                  <a:cubicBezTo>
                    <a:pt x="1812" y="3055"/>
                    <a:pt x="1935" y="3036"/>
                    <a:pt x="2055" y="2996"/>
                  </a:cubicBezTo>
                  <a:cubicBezTo>
                    <a:pt x="2739" y="2749"/>
                    <a:pt x="3101" y="1893"/>
                    <a:pt x="2816" y="1094"/>
                  </a:cubicBezTo>
                  <a:cubicBezTo>
                    <a:pt x="2583" y="427"/>
                    <a:pt x="2021" y="0"/>
                    <a:pt x="1439" y="0"/>
                  </a:cubicBezTo>
                  <a:close/>
                </a:path>
              </a:pathLst>
            </a:custGeom>
            <a:solidFill>
              <a:srgbClr val="E094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22"/>
            <p:cNvSpPr/>
            <p:nvPr/>
          </p:nvSpPr>
          <p:spPr>
            <a:xfrm>
              <a:off x="3472475" y="1855075"/>
              <a:ext cx="54725" cy="54250"/>
            </a:xfrm>
            <a:custGeom>
              <a:rect b="b" l="l" r="r" t="t"/>
              <a:pathLst>
                <a:path extrusionOk="0" h="2170" w="2189">
                  <a:moveTo>
                    <a:pt x="708" y="0"/>
                  </a:moveTo>
                  <a:cubicBezTo>
                    <a:pt x="579" y="0"/>
                    <a:pt x="450" y="22"/>
                    <a:pt x="324" y="67"/>
                  </a:cubicBezTo>
                  <a:cubicBezTo>
                    <a:pt x="229" y="86"/>
                    <a:pt x="134" y="143"/>
                    <a:pt x="58" y="200"/>
                  </a:cubicBezTo>
                  <a:cubicBezTo>
                    <a:pt x="1" y="486"/>
                    <a:pt x="20" y="771"/>
                    <a:pt x="134" y="1094"/>
                  </a:cubicBezTo>
                  <a:cubicBezTo>
                    <a:pt x="367" y="1746"/>
                    <a:pt x="928" y="2170"/>
                    <a:pt x="1499" y="2170"/>
                  </a:cubicBezTo>
                  <a:cubicBezTo>
                    <a:pt x="1628" y="2170"/>
                    <a:pt x="1757" y="2148"/>
                    <a:pt x="1884" y="2102"/>
                  </a:cubicBezTo>
                  <a:cubicBezTo>
                    <a:pt x="1979" y="2083"/>
                    <a:pt x="2074" y="2045"/>
                    <a:pt x="2150" y="1969"/>
                  </a:cubicBezTo>
                  <a:cubicBezTo>
                    <a:pt x="2188" y="1703"/>
                    <a:pt x="2169" y="1399"/>
                    <a:pt x="2074" y="1094"/>
                  </a:cubicBezTo>
                  <a:cubicBezTo>
                    <a:pt x="1841" y="427"/>
                    <a:pt x="1279" y="0"/>
                    <a:pt x="708" y="0"/>
                  </a:cubicBezTo>
                  <a:close/>
                </a:path>
              </a:pathLst>
            </a:custGeom>
            <a:solidFill>
              <a:srgbClr val="C677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22"/>
            <p:cNvSpPr/>
            <p:nvPr/>
          </p:nvSpPr>
          <p:spPr>
            <a:xfrm>
              <a:off x="3500050" y="1607725"/>
              <a:ext cx="326025" cy="423725"/>
            </a:xfrm>
            <a:custGeom>
              <a:rect b="b" l="l" r="r" t="t"/>
              <a:pathLst>
                <a:path extrusionOk="0" h="16949" w="13041">
                  <a:moveTo>
                    <a:pt x="1" y="3874"/>
                  </a:moveTo>
                  <a:cubicBezTo>
                    <a:pt x="1" y="3874"/>
                    <a:pt x="1" y="3875"/>
                    <a:pt x="1" y="3875"/>
                  </a:cubicBezTo>
                  <a:cubicBezTo>
                    <a:pt x="1" y="3874"/>
                    <a:pt x="1" y="3874"/>
                    <a:pt x="1" y="3874"/>
                  </a:cubicBezTo>
                  <a:close/>
                  <a:moveTo>
                    <a:pt x="6745" y="1"/>
                  </a:moveTo>
                  <a:cubicBezTo>
                    <a:pt x="4545" y="1"/>
                    <a:pt x="1493" y="1751"/>
                    <a:pt x="1" y="3874"/>
                  </a:cubicBezTo>
                  <a:lnTo>
                    <a:pt x="1" y="3874"/>
                  </a:lnTo>
                  <a:cubicBezTo>
                    <a:pt x="39" y="3845"/>
                    <a:pt x="3258" y="2166"/>
                    <a:pt x="4655" y="2166"/>
                  </a:cubicBezTo>
                  <a:cubicBezTo>
                    <a:pt x="4733" y="2166"/>
                    <a:pt x="4805" y="2171"/>
                    <a:pt x="4870" y="2182"/>
                  </a:cubicBezTo>
                  <a:cubicBezTo>
                    <a:pt x="6126" y="2429"/>
                    <a:pt x="5365" y="4312"/>
                    <a:pt x="2664" y="4692"/>
                  </a:cubicBezTo>
                  <a:cubicBezTo>
                    <a:pt x="2417" y="6918"/>
                    <a:pt x="2245" y="13404"/>
                    <a:pt x="4547" y="16333"/>
                  </a:cubicBezTo>
                  <a:cubicBezTo>
                    <a:pt x="5324" y="16715"/>
                    <a:pt x="6057" y="16949"/>
                    <a:pt x="6525" y="16949"/>
                  </a:cubicBezTo>
                  <a:cubicBezTo>
                    <a:pt x="6665" y="16949"/>
                    <a:pt x="6780" y="16928"/>
                    <a:pt x="6867" y="16885"/>
                  </a:cubicBezTo>
                  <a:cubicBezTo>
                    <a:pt x="8104" y="15344"/>
                    <a:pt x="8465" y="11882"/>
                    <a:pt x="8522" y="9200"/>
                  </a:cubicBezTo>
                  <a:cubicBezTo>
                    <a:pt x="8805" y="9309"/>
                    <a:pt x="9074" y="9373"/>
                    <a:pt x="9307" y="9373"/>
                  </a:cubicBezTo>
                  <a:cubicBezTo>
                    <a:pt x="9607" y="9373"/>
                    <a:pt x="9848" y="9267"/>
                    <a:pt x="9987" y="9010"/>
                  </a:cubicBezTo>
                  <a:cubicBezTo>
                    <a:pt x="10691" y="7603"/>
                    <a:pt x="9797" y="5434"/>
                    <a:pt x="9797" y="5434"/>
                  </a:cubicBezTo>
                  <a:lnTo>
                    <a:pt x="9797" y="5434"/>
                  </a:lnTo>
                  <a:cubicBezTo>
                    <a:pt x="9797" y="5434"/>
                    <a:pt x="11234" y="6114"/>
                    <a:pt x="12096" y="6114"/>
                  </a:cubicBezTo>
                  <a:cubicBezTo>
                    <a:pt x="12718" y="6114"/>
                    <a:pt x="13041" y="5760"/>
                    <a:pt x="12307" y="4540"/>
                  </a:cubicBezTo>
                  <a:cubicBezTo>
                    <a:pt x="10860" y="2134"/>
                    <a:pt x="7826" y="1925"/>
                    <a:pt x="6819" y="1925"/>
                  </a:cubicBezTo>
                  <a:cubicBezTo>
                    <a:pt x="6609" y="1925"/>
                    <a:pt x="6487" y="1934"/>
                    <a:pt x="6487" y="1934"/>
                  </a:cubicBezTo>
                  <a:cubicBezTo>
                    <a:pt x="6487" y="1934"/>
                    <a:pt x="9968" y="926"/>
                    <a:pt x="7799" y="166"/>
                  </a:cubicBezTo>
                  <a:cubicBezTo>
                    <a:pt x="7482" y="53"/>
                    <a:pt x="7126" y="1"/>
                    <a:pt x="6745" y="1"/>
                  </a:cubicBezTo>
                  <a:close/>
                </a:path>
              </a:pathLst>
            </a:custGeom>
            <a:solidFill>
              <a:srgbClr val="B7B7B7">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22"/>
            <p:cNvSpPr/>
            <p:nvPr/>
          </p:nvSpPr>
          <p:spPr>
            <a:xfrm>
              <a:off x="3665550" y="1884800"/>
              <a:ext cx="22375" cy="52325"/>
            </a:xfrm>
            <a:custGeom>
              <a:rect b="b" l="l" r="r" t="t"/>
              <a:pathLst>
                <a:path extrusionOk="0" fill="none" h="2093" w="895">
                  <a:moveTo>
                    <a:pt x="742" y="0"/>
                  </a:moveTo>
                  <a:cubicBezTo>
                    <a:pt x="742" y="0"/>
                    <a:pt x="894" y="1237"/>
                    <a:pt x="894" y="2093"/>
                  </a:cubicBezTo>
                  <a:cubicBezTo>
                    <a:pt x="209" y="2036"/>
                    <a:pt x="0" y="1941"/>
                    <a:pt x="0" y="1941"/>
                  </a:cubicBezTo>
                </a:path>
              </a:pathLst>
            </a:custGeom>
            <a:noFill/>
            <a:ln cap="flat" cmpd="sng" w="9525">
              <a:solidFill>
                <a:srgbClr val="600F09"/>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22"/>
            <p:cNvSpPr/>
            <p:nvPr/>
          </p:nvSpPr>
          <p:spPr>
            <a:xfrm>
              <a:off x="3600875" y="1869400"/>
              <a:ext cx="56600" cy="12575"/>
            </a:xfrm>
            <a:custGeom>
              <a:rect b="b" l="l" r="r" t="t"/>
              <a:pathLst>
                <a:path extrusionOk="0" h="503" w="2264">
                  <a:moveTo>
                    <a:pt x="880" y="0"/>
                  </a:moveTo>
                  <a:cubicBezTo>
                    <a:pt x="767" y="0"/>
                    <a:pt x="657" y="14"/>
                    <a:pt x="552" y="46"/>
                  </a:cubicBezTo>
                  <a:cubicBezTo>
                    <a:pt x="362" y="65"/>
                    <a:pt x="172" y="160"/>
                    <a:pt x="0" y="274"/>
                  </a:cubicBezTo>
                  <a:cubicBezTo>
                    <a:pt x="191" y="255"/>
                    <a:pt x="381" y="217"/>
                    <a:pt x="571" y="217"/>
                  </a:cubicBezTo>
                  <a:cubicBezTo>
                    <a:pt x="761" y="217"/>
                    <a:pt x="951" y="217"/>
                    <a:pt x="1142" y="236"/>
                  </a:cubicBezTo>
                  <a:cubicBezTo>
                    <a:pt x="1522" y="274"/>
                    <a:pt x="1883" y="369"/>
                    <a:pt x="2264" y="502"/>
                  </a:cubicBezTo>
                  <a:cubicBezTo>
                    <a:pt x="2131" y="350"/>
                    <a:pt x="1959" y="255"/>
                    <a:pt x="1769" y="179"/>
                  </a:cubicBezTo>
                  <a:cubicBezTo>
                    <a:pt x="1579" y="84"/>
                    <a:pt x="1389" y="46"/>
                    <a:pt x="1161" y="27"/>
                  </a:cubicBezTo>
                  <a:cubicBezTo>
                    <a:pt x="1067" y="10"/>
                    <a:pt x="973" y="0"/>
                    <a:pt x="880" y="0"/>
                  </a:cubicBezTo>
                  <a:close/>
                </a:path>
              </a:pathLst>
            </a:custGeom>
            <a:solidFill>
              <a:srgbClr val="600F0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p22"/>
            <p:cNvSpPr/>
            <p:nvPr/>
          </p:nvSpPr>
          <p:spPr>
            <a:xfrm>
              <a:off x="3696925" y="1876325"/>
              <a:ext cx="14775" cy="8500"/>
            </a:xfrm>
            <a:custGeom>
              <a:rect b="b" l="l" r="r" t="t"/>
              <a:pathLst>
                <a:path extrusionOk="0" h="340" w="591">
                  <a:moveTo>
                    <a:pt x="434" y="1"/>
                  </a:moveTo>
                  <a:cubicBezTo>
                    <a:pt x="359" y="1"/>
                    <a:pt x="284" y="21"/>
                    <a:pt x="229" y="54"/>
                  </a:cubicBezTo>
                  <a:cubicBezTo>
                    <a:pt x="115" y="92"/>
                    <a:pt x="20" y="187"/>
                    <a:pt x="1" y="339"/>
                  </a:cubicBezTo>
                  <a:cubicBezTo>
                    <a:pt x="134" y="339"/>
                    <a:pt x="229" y="282"/>
                    <a:pt x="324" y="263"/>
                  </a:cubicBezTo>
                  <a:cubicBezTo>
                    <a:pt x="419" y="187"/>
                    <a:pt x="514" y="149"/>
                    <a:pt x="590" y="35"/>
                  </a:cubicBezTo>
                  <a:cubicBezTo>
                    <a:pt x="542" y="11"/>
                    <a:pt x="488" y="1"/>
                    <a:pt x="434" y="1"/>
                  </a:cubicBezTo>
                  <a:close/>
                </a:path>
              </a:pathLst>
            </a:custGeom>
            <a:solidFill>
              <a:srgbClr val="600F0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p22"/>
            <p:cNvSpPr/>
            <p:nvPr/>
          </p:nvSpPr>
          <p:spPr>
            <a:xfrm>
              <a:off x="3554750" y="2111625"/>
              <a:ext cx="67075" cy="46675"/>
            </a:xfrm>
            <a:custGeom>
              <a:rect b="b" l="l" r="r" t="t"/>
              <a:pathLst>
                <a:path extrusionOk="0" h="1867" w="2683">
                  <a:moveTo>
                    <a:pt x="2682" y="0"/>
                  </a:moveTo>
                  <a:cubicBezTo>
                    <a:pt x="2682" y="0"/>
                    <a:pt x="1985" y="226"/>
                    <a:pt x="1098" y="226"/>
                  </a:cubicBezTo>
                  <a:cubicBezTo>
                    <a:pt x="751" y="226"/>
                    <a:pt x="375" y="192"/>
                    <a:pt x="0" y="96"/>
                  </a:cubicBezTo>
                  <a:lnTo>
                    <a:pt x="0" y="96"/>
                  </a:lnTo>
                  <a:cubicBezTo>
                    <a:pt x="0" y="96"/>
                    <a:pt x="767" y="1867"/>
                    <a:pt x="1442" y="1867"/>
                  </a:cubicBezTo>
                  <a:cubicBezTo>
                    <a:pt x="1456" y="1867"/>
                    <a:pt x="1470" y="1866"/>
                    <a:pt x="1484" y="1864"/>
                  </a:cubicBezTo>
                  <a:cubicBezTo>
                    <a:pt x="2188" y="1788"/>
                    <a:pt x="2682" y="1"/>
                    <a:pt x="2682" y="0"/>
                  </a:cubicBezTo>
                  <a:close/>
                </a:path>
              </a:pathLst>
            </a:custGeom>
            <a:solidFill>
              <a:srgbClr val="C677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22"/>
            <p:cNvSpPr/>
            <p:nvPr/>
          </p:nvSpPr>
          <p:spPr>
            <a:xfrm>
              <a:off x="3350275" y="2468250"/>
              <a:ext cx="439875" cy="177875"/>
            </a:xfrm>
            <a:custGeom>
              <a:rect b="b" l="l" r="r" t="t"/>
              <a:pathLst>
                <a:path extrusionOk="0" h="7115" w="17595">
                  <a:moveTo>
                    <a:pt x="17138" y="1"/>
                  </a:moveTo>
                  <a:cubicBezTo>
                    <a:pt x="15144" y="504"/>
                    <a:pt x="9640" y="1668"/>
                    <a:pt x="1473" y="1668"/>
                  </a:cubicBezTo>
                  <a:cubicBezTo>
                    <a:pt x="991" y="1668"/>
                    <a:pt x="500" y="1664"/>
                    <a:pt x="0" y="1656"/>
                  </a:cubicBezTo>
                  <a:lnTo>
                    <a:pt x="0" y="7115"/>
                  </a:lnTo>
                  <a:cubicBezTo>
                    <a:pt x="4394" y="6963"/>
                    <a:pt x="12155" y="6601"/>
                    <a:pt x="17595" y="5764"/>
                  </a:cubicBezTo>
                  <a:lnTo>
                    <a:pt x="1713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22"/>
            <p:cNvSpPr/>
            <p:nvPr/>
          </p:nvSpPr>
          <p:spPr>
            <a:xfrm>
              <a:off x="3157200" y="2093550"/>
              <a:ext cx="193100" cy="1189300"/>
            </a:xfrm>
            <a:custGeom>
              <a:rect b="b" l="l" r="r" t="t"/>
              <a:pathLst>
                <a:path extrusionOk="0" h="47572" w="7724">
                  <a:moveTo>
                    <a:pt x="7723" y="1"/>
                  </a:moveTo>
                  <a:lnTo>
                    <a:pt x="7552" y="39"/>
                  </a:lnTo>
                  <a:cubicBezTo>
                    <a:pt x="3082" y="1332"/>
                    <a:pt x="1" y="5422"/>
                    <a:pt x="1" y="10044"/>
                  </a:cubicBezTo>
                  <a:lnTo>
                    <a:pt x="1" y="43596"/>
                  </a:lnTo>
                  <a:cubicBezTo>
                    <a:pt x="1" y="45784"/>
                    <a:pt x="1770" y="47572"/>
                    <a:pt x="3957" y="47572"/>
                  </a:cubicBezTo>
                  <a:lnTo>
                    <a:pt x="7723" y="47572"/>
                  </a:lnTo>
                  <a:lnTo>
                    <a:pt x="7723" y="1"/>
                  </a:lnTo>
                  <a:close/>
                </a:path>
              </a:pathLst>
            </a:custGeom>
            <a:solidFill>
              <a:srgbClr val="E094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22"/>
            <p:cNvSpPr/>
            <p:nvPr/>
          </p:nvSpPr>
          <p:spPr>
            <a:xfrm>
              <a:off x="3252325" y="3051725"/>
              <a:ext cx="236350" cy="294850"/>
            </a:xfrm>
            <a:custGeom>
              <a:rect b="b" l="l" r="r" t="t"/>
              <a:pathLst>
                <a:path extrusionOk="0" h="11794" w="9454">
                  <a:moveTo>
                    <a:pt x="4717" y="0"/>
                  </a:moveTo>
                  <a:cubicBezTo>
                    <a:pt x="2111" y="0"/>
                    <a:pt x="0" y="2625"/>
                    <a:pt x="0" y="5916"/>
                  </a:cubicBezTo>
                  <a:cubicBezTo>
                    <a:pt x="19" y="9149"/>
                    <a:pt x="2130" y="11793"/>
                    <a:pt x="4717" y="11793"/>
                  </a:cubicBezTo>
                  <a:lnTo>
                    <a:pt x="6981" y="11793"/>
                  </a:lnTo>
                  <a:lnTo>
                    <a:pt x="6981" y="11071"/>
                  </a:lnTo>
                  <a:cubicBezTo>
                    <a:pt x="8464" y="10082"/>
                    <a:pt x="9453" y="8122"/>
                    <a:pt x="9453" y="5897"/>
                  </a:cubicBezTo>
                  <a:cubicBezTo>
                    <a:pt x="9453" y="3652"/>
                    <a:pt x="8464" y="1712"/>
                    <a:pt x="6981" y="704"/>
                  </a:cubicBezTo>
                  <a:lnTo>
                    <a:pt x="698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22"/>
            <p:cNvSpPr/>
            <p:nvPr/>
          </p:nvSpPr>
          <p:spPr>
            <a:xfrm>
              <a:off x="3308425" y="3050775"/>
              <a:ext cx="236825" cy="296275"/>
            </a:xfrm>
            <a:custGeom>
              <a:rect b="b" l="l" r="r" t="t"/>
              <a:pathLst>
                <a:path extrusionOk="0" h="11851" w="9473">
                  <a:moveTo>
                    <a:pt x="4737" y="0"/>
                  </a:moveTo>
                  <a:cubicBezTo>
                    <a:pt x="2131" y="0"/>
                    <a:pt x="1" y="2663"/>
                    <a:pt x="1" y="5935"/>
                  </a:cubicBezTo>
                  <a:cubicBezTo>
                    <a:pt x="1" y="9187"/>
                    <a:pt x="2131" y="11850"/>
                    <a:pt x="4737" y="11850"/>
                  </a:cubicBezTo>
                  <a:cubicBezTo>
                    <a:pt x="7343" y="11850"/>
                    <a:pt x="9473" y="9187"/>
                    <a:pt x="9473" y="5935"/>
                  </a:cubicBezTo>
                  <a:cubicBezTo>
                    <a:pt x="9473" y="2663"/>
                    <a:pt x="7343" y="0"/>
                    <a:pt x="4737" y="0"/>
                  </a:cubicBezTo>
                  <a:close/>
                </a:path>
              </a:pathLst>
            </a:custGeom>
            <a:solidFill>
              <a:srgbClr val="D386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22"/>
            <p:cNvSpPr/>
            <p:nvPr/>
          </p:nvSpPr>
          <p:spPr>
            <a:xfrm>
              <a:off x="3351225" y="3094050"/>
              <a:ext cx="151250" cy="209725"/>
            </a:xfrm>
            <a:custGeom>
              <a:rect b="b" l="l" r="r" t="t"/>
              <a:pathLst>
                <a:path extrusionOk="0" h="8389" w="6050">
                  <a:moveTo>
                    <a:pt x="3025" y="0"/>
                  </a:moveTo>
                  <a:cubicBezTo>
                    <a:pt x="1351" y="0"/>
                    <a:pt x="0" y="1883"/>
                    <a:pt x="0" y="4204"/>
                  </a:cubicBezTo>
                  <a:cubicBezTo>
                    <a:pt x="0" y="6505"/>
                    <a:pt x="1351" y="8389"/>
                    <a:pt x="3025" y="8389"/>
                  </a:cubicBezTo>
                  <a:cubicBezTo>
                    <a:pt x="4699" y="8389"/>
                    <a:pt x="6049" y="6505"/>
                    <a:pt x="6049" y="4204"/>
                  </a:cubicBezTo>
                  <a:cubicBezTo>
                    <a:pt x="6049" y="1883"/>
                    <a:pt x="4699" y="0"/>
                    <a:pt x="3025" y="0"/>
                  </a:cubicBezTo>
                  <a:close/>
                </a:path>
              </a:pathLst>
            </a:custGeom>
            <a:solidFill>
              <a:srgbClr val="FDB0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22"/>
            <p:cNvSpPr/>
            <p:nvPr/>
          </p:nvSpPr>
          <p:spPr>
            <a:xfrm>
              <a:off x="3375950" y="3120675"/>
              <a:ext cx="112725" cy="156950"/>
            </a:xfrm>
            <a:custGeom>
              <a:rect b="b" l="l" r="r" t="t"/>
              <a:pathLst>
                <a:path extrusionOk="0" fill="none" h="6278" w="4509">
                  <a:moveTo>
                    <a:pt x="0" y="3139"/>
                  </a:moveTo>
                  <a:cubicBezTo>
                    <a:pt x="0" y="1389"/>
                    <a:pt x="1009" y="1"/>
                    <a:pt x="2245" y="1"/>
                  </a:cubicBezTo>
                  <a:cubicBezTo>
                    <a:pt x="3481" y="1"/>
                    <a:pt x="4508" y="1389"/>
                    <a:pt x="4508" y="3139"/>
                  </a:cubicBezTo>
                  <a:cubicBezTo>
                    <a:pt x="4508" y="4870"/>
                    <a:pt x="3481" y="6277"/>
                    <a:pt x="2245" y="6277"/>
                  </a:cubicBezTo>
                  <a:cubicBezTo>
                    <a:pt x="1009" y="6277"/>
                    <a:pt x="0" y="4870"/>
                    <a:pt x="0" y="3139"/>
                  </a:cubicBezTo>
                  <a:close/>
                </a:path>
              </a:pathLst>
            </a:custGeom>
            <a:noFill/>
            <a:ln cap="flat" cmpd="sng" w="9525">
              <a:solidFill>
                <a:srgbClr val="D38620"/>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22"/>
            <p:cNvSpPr/>
            <p:nvPr/>
          </p:nvSpPr>
          <p:spPr>
            <a:xfrm>
              <a:off x="3408275" y="3174400"/>
              <a:ext cx="103700" cy="49975"/>
            </a:xfrm>
            <a:custGeom>
              <a:rect b="b" l="l" r="r" t="t"/>
              <a:pathLst>
                <a:path extrusionOk="0" h="1999" w="4148">
                  <a:moveTo>
                    <a:pt x="1009" y="1"/>
                  </a:moveTo>
                  <a:cubicBezTo>
                    <a:pt x="457" y="1"/>
                    <a:pt x="1" y="457"/>
                    <a:pt x="1" y="1009"/>
                  </a:cubicBezTo>
                  <a:cubicBezTo>
                    <a:pt x="1" y="1561"/>
                    <a:pt x="457" y="1998"/>
                    <a:pt x="1009" y="1998"/>
                  </a:cubicBezTo>
                  <a:lnTo>
                    <a:pt x="3139" y="1998"/>
                  </a:lnTo>
                  <a:cubicBezTo>
                    <a:pt x="3691" y="1998"/>
                    <a:pt x="4147" y="1561"/>
                    <a:pt x="4147" y="1009"/>
                  </a:cubicBezTo>
                  <a:cubicBezTo>
                    <a:pt x="4147" y="457"/>
                    <a:pt x="3691" y="1"/>
                    <a:pt x="313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22"/>
            <p:cNvSpPr/>
            <p:nvPr/>
          </p:nvSpPr>
          <p:spPr>
            <a:xfrm>
              <a:off x="3157200" y="2578575"/>
              <a:ext cx="112725" cy="231125"/>
            </a:xfrm>
            <a:custGeom>
              <a:rect b="b" l="l" r="r" t="t"/>
              <a:pathLst>
                <a:path extrusionOk="0" h="9245" w="4509">
                  <a:moveTo>
                    <a:pt x="1" y="1"/>
                  </a:moveTo>
                  <a:lnTo>
                    <a:pt x="1" y="9245"/>
                  </a:lnTo>
                  <a:cubicBezTo>
                    <a:pt x="2493" y="9188"/>
                    <a:pt x="4509" y="7153"/>
                    <a:pt x="4509" y="4623"/>
                  </a:cubicBezTo>
                  <a:cubicBezTo>
                    <a:pt x="4509" y="2074"/>
                    <a:pt x="2493" y="39"/>
                    <a:pt x="1" y="1"/>
                  </a:cubicBezTo>
                  <a:close/>
                </a:path>
              </a:pathLst>
            </a:custGeom>
            <a:solidFill>
              <a:srgbClr val="C677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22"/>
            <p:cNvSpPr/>
            <p:nvPr/>
          </p:nvSpPr>
          <p:spPr>
            <a:xfrm>
              <a:off x="3397825" y="2337500"/>
              <a:ext cx="323850" cy="472200"/>
            </a:xfrm>
            <a:custGeom>
              <a:rect b="b" l="l" r="r" t="t"/>
              <a:pathLst>
                <a:path extrusionOk="0" h="18888" w="12954">
                  <a:moveTo>
                    <a:pt x="11965" y="0"/>
                  </a:moveTo>
                  <a:lnTo>
                    <a:pt x="11965" y="0"/>
                  </a:lnTo>
                  <a:cubicBezTo>
                    <a:pt x="11964" y="2"/>
                    <a:pt x="10785" y="14894"/>
                    <a:pt x="0" y="18888"/>
                  </a:cubicBezTo>
                  <a:cubicBezTo>
                    <a:pt x="6391" y="17690"/>
                    <a:pt x="12954" y="12326"/>
                    <a:pt x="11965"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22"/>
            <p:cNvSpPr/>
            <p:nvPr/>
          </p:nvSpPr>
          <p:spPr>
            <a:xfrm>
              <a:off x="3186225" y="4192025"/>
              <a:ext cx="179775" cy="25"/>
            </a:xfrm>
            <a:custGeom>
              <a:rect b="b" l="l" r="r" t="t"/>
              <a:pathLst>
                <a:path extrusionOk="0" fill="none" h="1" w="7191">
                  <a:moveTo>
                    <a:pt x="0" y="0"/>
                  </a:moveTo>
                  <a:lnTo>
                    <a:pt x="7190" y="0"/>
                  </a:lnTo>
                </a:path>
              </a:pathLst>
            </a:custGeom>
            <a:noFill/>
            <a:ln cap="rnd" cmpd="sng" w="9525">
              <a:solidFill>
                <a:srgbClr val="FFFFFF"/>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22"/>
            <p:cNvSpPr/>
            <p:nvPr/>
          </p:nvSpPr>
          <p:spPr>
            <a:xfrm>
              <a:off x="3679800" y="4192025"/>
              <a:ext cx="180250" cy="25"/>
            </a:xfrm>
            <a:custGeom>
              <a:rect b="b" l="l" r="r" t="t"/>
              <a:pathLst>
                <a:path extrusionOk="0" fill="none" h="1" w="7210">
                  <a:moveTo>
                    <a:pt x="1" y="0"/>
                  </a:moveTo>
                  <a:lnTo>
                    <a:pt x="7210" y="0"/>
                  </a:lnTo>
                </a:path>
              </a:pathLst>
            </a:custGeom>
            <a:noFill/>
            <a:ln cap="rnd" cmpd="sng" w="9525">
              <a:solidFill>
                <a:srgbClr val="FFFFFF"/>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41" name="Google Shape;1441;p22"/>
            <p:cNvGrpSpPr/>
            <p:nvPr/>
          </p:nvGrpSpPr>
          <p:grpSpPr>
            <a:xfrm>
              <a:off x="4043100" y="4062200"/>
              <a:ext cx="721875" cy="316725"/>
              <a:chOff x="3814500" y="4062200"/>
              <a:chExt cx="721875" cy="316725"/>
            </a:xfrm>
          </p:grpSpPr>
          <p:sp>
            <p:nvSpPr>
              <p:cNvPr id="1442" name="Google Shape;1442;p22"/>
              <p:cNvSpPr/>
              <p:nvPr/>
            </p:nvSpPr>
            <p:spPr>
              <a:xfrm>
                <a:off x="3814500" y="4319450"/>
                <a:ext cx="721875" cy="59475"/>
              </a:xfrm>
              <a:custGeom>
                <a:rect b="b" l="l" r="r" t="t"/>
                <a:pathLst>
                  <a:path extrusionOk="0" h="2379" w="28875">
                    <a:moveTo>
                      <a:pt x="14851" y="0"/>
                    </a:moveTo>
                    <a:cubicBezTo>
                      <a:pt x="14714" y="0"/>
                      <a:pt x="14576" y="1"/>
                      <a:pt x="14438" y="1"/>
                    </a:cubicBezTo>
                    <a:cubicBezTo>
                      <a:pt x="6468" y="1"/>
                      <a:pt x="1" y="514"/>
                      <a:pt x="1" y="1180"/>
                    </a:cubicBezTo>
                    <a:cubicBezTo>
                      <a:pt x="1" y="1827"/>
                      <a:pt x="6468" y="2379"/>
                      <a:pt x="14438" y="2379"/>
                    </a:cubicBezTo>
                    <a:cubicBezTo>
                      <a:pt x="22407" y="2379"/>
                      <a:pt x="28874" y="1846"/>
                      <a:pt x="28874" y="1180"/>
                    </a:cubicBezTo>
                    <a:cubicBezTo>
                      <a:pt x="28874" y="526"/>
                      <a:pt x="22630" y="0"/>
                      <a:pt x="14851" y="0"/>
                    </a:cubicBezTo>
                    <a:close/>
                  </a:path>
                </a:pathLst>
              </a:custGeom>
              <a:solidFill>
                <a:srgbClr val="D6AE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22"/>
              <p:cNvSpPr/>
              <p:nvPr/>
            </p:nvSpPr>
            <p:spPr>
              <a:xfrm>
                <a:off x="4244375" y="4062200"/>
                <a:ext cx="239700" cy="300550"/>
              </a:xfrm>
              <a:custGeom>
                <a:rect b="b" l="l" r="r" t="t"/>
                <a:pathLst>
                  <a:path extrusionOk="0" h="12022" w="9588">
                    <a:moveTo>
                      <a:pt x="2492" y="1"/>
                    </a:moveTo>
                    <a:lnTo>
                      <a:pt x="2492" y="723"/>
                    </a:lnTo>
                    <a:cubicBezTo>
                      <a:pt x="1009" y="1751"/>
                      <a:pt x="1" y="3729"/>
                      <a:pt x="1" y="6011"/>
                    </a:cubicBezTo>
                    <a:cubicBezTo>
                      <a:pt x="1" y="8294"/>
                      <a:pt x="1028" y="10272"/>
                      <a:pt x="2492" y="11280"/>
                    </a:cubicBezTo>
                    <a:lnTo>
                      <a:pt x="2492" y="12022"/>
                    </a:lnTo>
                    <a:lnTo>
                      <a:pt x="4775" y="12022"/>
                    </a:lnTo>
                    <a:cubicBezTo>
                      <a:pt x="7419" y="12022"/>
                      <a:pt x="9587" y="9340"/>
                      <a:pt x="9587" y="6011"/>
                    </a:cubicBezTo>
                    <a:cubicBezTo>
                      <a:pt x="9587" y="2683"/>
                      <a:pt x="7438" y="1"/>
                      <a:pt x="47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22"/>
              <p:cNvSpPr/>
              <p:nvPr/>
            </p:nvSpPr>
            <p:spPr>
              <a:xfrm>
                <a:off x="4186850" y="4062200"/>
                <a:ext cx="240150" cy="300550"/>
              </a:xfrm>
              <a:custGeom>
                <a:rect b="b" l="l" r="r" t="t"/>
                <a:pathLst>
                  <a:path extrusionOk="0" h="12022" w="9606">
                    <a:moveTo>
                      <a:pt x="4793" y="1"/>
                    </a:moveTo>
                    <a:cubicBezTo>
                      <a:pt x="2149" y="1"/>
                      <a:pt x="0" y="2683"/>
                      <a:pt x="0" y="6011"/>
                    </a:cubicBezTo>
                    <a:cubicBezTo>
                      <a:pt x="0" y="9321"/>
                      <a:pt x="2149" y="12022"/>
                      <a:pt x="4793" y="12022"/>
                    </a:cubicBezTo>
                    <a:cubicBezTo>
                      <a:pt x="7456" y="12022"/>
                      <a:pt x="9606" y="9321"/>
                      <a:pt x="9606" y="6011"/>
                    </a:cubicBezTo>
                    <a:cubicBezTo>
                      <a:pt x="9606" y="2683"/>
                      <a:pt x="7456" y="1"/>
                      <a:pt x="479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22"/>
              <p:cNvSpPr/>
              <p:nvPr/>
            </p:nvSpPr>
            <p:spPr>
              <a:xfrm>
                <a:off x="4230100" y="4105950"/>
                <a:ext cx="153150" cy="212575"/>
              </a:xfrm>
              <a:custGeom>
                <a:rect b="b" l="l" r="r" t="t"/>
                <a:pathLst>
                  <a:path extrusionOk="0" h="8503" w="6126">
                    <a:moveTo>
                      <a:pt x="3063" y="1"/>
                    </a:moveTo>
                    <a:cubicBezTo>
                      <a:pt x="1370" y="1"/>
                      <a:pt x="1" y="1903"/>
                      <a:pt x="1" y="4261"/>
                    </a:cubicBezTo>
                    <a:cubicBezTo>
                      <a:pt x="1" y="6601"/>
                      <a:pt x="1370" y="8503"/>
                      <a:pt x="3063" y="8503"/>
                    </a:cubicBezTo>
                    <a:cubicBezTo>
                      <a:pt x="4756" y="8503"/>
                      <a:pt x="6126" y="6601"/>
                      <a:pt x="6126" y="4261"/>
                    </a:cubicBezTo>
                    <a:cubicBezTo>
                      <a:pt x="6126" y="1903"/>
                      <a:pt x="4756" y="1"/>
                      <a:pt x="3063" y="1"/>
                    </a:cubicBezTo>
                    <a:close/>
                  </a:path>
                </a:pathLst>
              </a:custGeom>
              <a:solidFill>
                <a:srgbClr val="97BD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22"/>
              <p:cNvSpPr/>
              <p:nvPr/>
            </p:nvSpPr>
            <p:spPr>
              <a:xfrm>
                <a:off x="4249125" y="4132100"/>
                <a:ext cx="115100" cy="160750"/>
              </a:xfrm>
              <a:custGeom>
                <a:rect b="b" l="l" r="r" t="t"/>
                <a:pathLst>
                  <a:path extrusionOk="0" fill="none" h="6430" w="4604">
                    <a:moveTo>
                      <a:pt x="4604" y="3215"/>
                    </a:moveTo>
                    <a:cubicBezTo>
                      <a:pt x="4604" y="4984"/>
                      <a:pt x="3577" y="6430"/>
                      <a:pt x="2302" y="6430"/>
                    </a:cubicBezTo>
                    <a:cubicBezTo>
                      <a:pt x="1028" y="6430"/>
                      <a:pt x="1" y="4984"/>
                      <a:pt x="1" y="3215"/>
                    </a:cubicBezTo>
                    <a:cubicBezTo>
                      <a:pt x="1" y="1446"/>
                      <a:pt x="1028" y="1"/>
                      <a:pt x="2302" y="1"/>
                    </a:cubicBezTo>
                    <a:cubicBezTo>
                      <a:pt x="3577" y="1"/>
                      <a:pt x="4604" y="1446"/>
                      <a:pt x="4604" y="3215"/>
                    </a:cubicBezTo>
                    <a:close/>
                  </a:path>
                </a:pathLst>
              </a:custGeom>
              <a:solidFill>
                <a:schemeClr val="accent1"/>
              </a:solidFill>
              <a:ln cap="flat" cmpd="sng" w="9525">
                <a:solidFill>
                  <a:srgbClr val="FFFFFF"/>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22"/>
              <p:cNvSpPr/>
              <p:nvPr/>
            </p:nvSpPr>
            <p:spPr>
              <a:xfrm>
                <a:off x="4133100" y="4185850"/>
                <a:ext cx="199750" cy="50900"/>
              </a:xfrm>
              <a:custGeom>
                <a:rect b="b" l="l" r="r" t="t"/>
                <a:pathLst>
                  <a:path extrusionOk="0" h="2036" w="7990">
                    <a:moveTo>
                      <a:pt x="1028" y="0"/>
                    </a:moveTo>
                    <a:cubicBezTo>
                      <a:pt x="457" y="0"/>
                      <a:pt x="1" y="438"/>
                      <a:pt x="1" y="1008"/>
                    </a:cubicBezTo>
                    <a:cubicBezTo>
                      <a:pt x="1" y="1579"/>
                      <a:pt x="457" y="2035"/>
                      <a:pt x="1028" y="2035"/>
                    </a:cubicBezTo>
                    <a:lnTo>
                      <a:pt x="6981" y="2035"/>
                    </a:lnTo>
                    <a:cubicBezTo>
                      <a:pt x="7552" y="2035"/>
                      <a:pt x="7989" y="1579"/>
                      <a:pt x="7989" y="1008"/>
                    </a:cubicBezTo>
                    <a:cubicBezTo>
                      <a:pt x="7989" y="438"/>
                      <a:pt x="7552" y="0"/>
                      <a:pt x="698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22"/>
              <p:cNvSpPr/>
              <p:nvPr/>
            </p:nvSpPr>
            <p:spPr>
              <a:xfrm>
                <a:off x="3926250" y="4062200"/>
                <a:ext cx="239700" cy="300550"/>
              </a:xfrm>
              <a:custGeom>
                <a:rect b="b" l="l" r="r" t="t"/>
                <a:pathLst>
                  <a:path extrusionOk="0" h="12022" w="9588">
                    <a:moveTo>
                      <a:pt x="2511" y="1"/>
                    </a:moveTo>
                    <a:lnTo>
                      <a:pt x="2511" y="723"/>
                    </a:lnTo>
                    <a:cubicBezTo>
                      <a:pt x="1009" y="1751"/>
                      <a:pt x="1" y="3729"/>
                      <a:pt x="1" y="6011"/>
                    </a:cubicBezTo>
                    <a:cubicBezTo>
                      <a:pt x="1" y="8294"/>
                      <a:pt x="1028" y="10272"/>
                      <a:pt x="2511" y="11280"/>
                    </a:cubicBezTo>
                    <a:lnTo>
                      <a:pt x="2511" y="12022"/>
                    </a:lnTo>
                    <a:lnTo>
                      <a:pt x="4794" y="12022"/>
                    </a:lnTo>
                    <a:cubicBezTo>
                      <a:pt x="7419" y="12022"/>
                      <a:pt x="9587" y="9340"/>
                      <a:pt x="9587" y="6011"/>
                    </a:cubicBezTo>
                    <a:cubicBezTo>
                      <a:pt x="9587" y="2683"/>
                      <a:pt x="7419" y="1"/>
                      <a:pt x="47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22"/>
              <p:cNvSpPr/>
              <p:nvPr/>
            </p:nvSpPr>
            <p:spPr>
              <a:xfrm>
                <a:off x="3868725" y="4062200"/>
                <a:ext cx="240150" cy="300550"/>
              </a:xfrm>
              <a:custGeom>
                <a:rect b="b" l="l" r="r" t="t"/>
                <a:pathLst>
                  <a:path extrusionOk="0" h="12022" w="9606">
                    <a:moveTo>
                      <a:pt x="4812" y="1"/>
                    </a:moveTo>
                    <a:cubicBezTo>
                      <a:pt x="2149" y="1"/>
                      <a:pt x="0" y="2683"/>
                      <a:pt x="0" y="6011"/>
                    </a:cubicBezTo>
                    <a:cubicBezTo>
                      <a:pt x="0" y="9321"/>
                      <a:pt x="2149" y="12022"/>
                      <a:pt x="4812" y="12022"/>
                    </a:cubicBezTo>
                    <a:cubicBezTo>
                      <a:pt x="7456" y="12022"/>
                      <a:pt x="9606" y="9321"/>
                      <a:pt x="9606" y="6011"/>
                    </a:cubicBezTo>
                    <a:cubicBezTo>
                      <a:pt x="9606" y="2683"/>
                      <a:pt x="7456" y="1"/>
                      <a:pt x="481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22"/>
              <p:cNvSpPr/>
              <p:nvPr/>
            </p:nvSpPr>
            <p:spPr>
              <a:xfrm>
                <a:off x="3911975" y="4105950"/>
                <a:ext cx="153625" cy="212575"/>
              </a:xfrm>
              <a:custGeom>
                <a:rect b="b" l="l" r="r" t="t"/>
                <a:pathLst>
                  <a:path extrusionOk="0" h="8503" w="6145">
                    <a:moveTo>
                      <a:pt x="3082" y="1"/>
                    </a:moveTo>
                    <a:cubicBezTo>
                      <a:pt x="1370" y="1"/>
                      <a:pt x="1" y="1903"/>
                      <a:pt x="1" y="4261"/>
                    </a:cubicBezTo>
                    <a:cubicBezTo>
                      <a:pt x="1" y="6601"/>
                      <a:pt x="1370" y="8503"/>
                      <a:pt x="3082" y="8503"/>
                    </a:cubicBezTo>
                    <a:cubicBezTo>
                      <a:pt x="4775" y="8503"/>
                      <a:pt x="6145" y="6601"/>
                      <a:pt x="6145" y="4261"/>
                    </a:cubicBezTo>
                    <a:cubicBezTo>
                      <a:pt x="6145" y="1903"/>
                      <a:pt x="4775" y="1"/>
                      <a:pt x="30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22"/>
              <p:cNvSpPr/>
              <p:nvPr/>
            </p:nvSpPr>
            <p:spPr>
              <a:xfrm>
                <a:off x="3925775" y="4132100"/>
                <a:ext cx="115100" cy="160750"/>
              </a:xfrm>
              <a:custGeom>
                <a:rect b="b" l="l" r="r" t="t"/>
                <a:pathLst>
                  <a:path extrusionOk="0" fill="none" h="6430" w="4604">
                    <a:moveTo>
                      <a:pt x="4604" y="3215"/>
                    </a:moveTo>
                    <a:cubicBezTo>
                      <a:pt x="4604" y="4984"/>
                      <a:pt x="3576" y="6430"/>
                      <a:pt x="2302" y="6430"/>
                    </a:cubicBezTo>
                    <a:cubicBezTo>
                      <a:pt x="1028" y="6430"/>
                      <a:pt x="1" y="4984"/>
                      <a:pt x="1" y="3215"/>
                    </a:cubicBezTo>
                    <a:cubicBezTo>
                      <a:pt x="1" y="1446"/>
                      <a:pt x="1028" y="1"/>
                      <a:pt x="2302" y="1"/>
                    </a:cubicBezTo>
                    <a:cubicBezTo>
                      <a:pt x="3576" y="1"/>
                      <a:pt x="4604" y="1446"/>
                      <a:pt x="4604" y="3215"/>
                    </a:cubicBezTo>
                    <a:close/>
                  </a:path>
                </a:pathLst>
              </a:custGeom>
              <a:noFill/>
              <a:ln cap="flat" cmpd="sng" w="9525">
                <a:solidFill>
                  <a:srgbClr val="FFFFFF"/>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22"/>
              <p:cNvSpPr/>
              <p:nvPr/>
            </p:nvSpPr>
            <p:spPr>
              <a:xfrm>
                <a:off x="3902000" y="4185850"/>
                <a:ext cx="106075" cy="50900"/>
              </a:xfrm>
              <a:custGeom>
                <a:rect b="b" l="l" r="r" t="t"/>
                <a:pathLst>
                  <a:path extrusionOk="0" h="2036" w="4243">
                    <a:moveTo>
                      <a:pt x="1028" y="0"/>
                    </a:moveTo>
                    <a:cubicBezTo>
                      <a:pt x="457" y="0"/>
                      <a:pt x="1" y="438"/>
                      <a:pt x="1" y="1008"/>
                    </a:cubicBezTo>
                    <a:cubicBezTo>
                      <a:pt x="1" y="1579"/>
                      <a:pt x="457" y="2035"/>
                      <a:pt x="1028" y="2035"/>
                    </a:cubicBezTo>
                    <a:lnTo>
                      <a:pt x="3215" y="2035"/>
                    </a:lnTo>
                    <a:cubicBezTo>
                      <a:pt x="3786" y="2035"/>
                      <a:pt x="4242" y="1579"/>
                      <a:pt x="4242" y="1008"/>
                    </a:cubicBezTo>
                    <a:cubicBezTo>
                      <a:pt x="4242" y="438"/>
                      <a:pt x="3786" y="0"/>
                      <a:pt x="32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1453" name="Google Shape;1453;p22"/>
          <p:cNvPicPr preferRelativeResize="0"/>
          <p:nvPr/>
        </p:nvPicPr>
        <p:blipFill rotWithShape="1">
          <a:blip r:embed="rId3">
            <a:alphaModFix/>
          </a:blip>
          <a:srcRect b="0" l="0" r="0" t="0"/>
          <a:stretch/>
        </p:blipFill>
        <p:spPr>
          <a:xfrm>
            <a:off x="633052" y="1599774"/>
            <a:ext cx="6871930" cy="281314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23"/>
          <p:cNvSpPr txBox="1"/>
          <p:nvPr>
            <p:ph type="title"/>
          </p:nvPr>
        </p:nvSpPr>
        <p:spPr>
          <a:xfrm>
            <a:off x="153503" y="331856"/>
            <a:ext cx="7917076" cy="66549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ko-KR">
                <a:solidFill>
                  <a:schemeClr val="dk1"/>
                </a:solidFill>
                <a:latin typeface="Arial"/>
                <a:ea typeface="Arial"/>
                <a:cs typeface="Arial"/>
                <a:sym typeface="Arial"/>
              </a:rPr>
              <a:t>4. 수행경과 소개 </a:t>
            </a:r>
            <a:r>
              <a:rPr lang="ko-KR">
                <a:solidFill>
                  <a:schemeClr val="accent4"/>
                </a:solidFill>
                <a:latin typeface="Arial"/>
                <a:ea typeface="Arial"/>
                <a:cs typeface="Arial"/>
                <a:sym typeface="Arial"/>
              </a:rPr>
              <a:t>_ 화면</a:t>
            </a:r>
            <a:r>
              <a:rPr lang="ko-KR">
                <a:latin typeface="Arial"/>
                <a:ea typeface="Arial"/>
                <a:cs typeface="Arial"/>
                <a:sym typeface="Arial"/>
              </a:rPr>
              <a:t> 기술서_</a:t>
            </a:r>
            <a:r>
              <a:rPr lang="ko-KR">
                <a:solidFill>
                  <a:schemeClr val="accent4"/>
                </a:solidFill>
                <a:latin typeface="Arial"/>
                <a:ea typeface="Arial"/>
                <a:cs typeface="Arial"/>
                <a:sym typeface="Arial"/>
              </a:rPr>
              <a:t>트레이너</a:t>
            </a:r>
            <a:endParaRPr/>
          </a:p>
        </p:txBody>
      </p:sp>
      <p:pic>
        <p:nvPicPr>
          <p:cNvPr id="1459" name="Google Shape;1459;p23"/>
          <p:cNvPicPr preferRelativeResize="0"/>
          <p:nvPr/>
        </p:nvPicPr>
        <p:blipFill rotWithShape="1">
          <a:blip r:embed="rId3">
            <a:alphaModFix/>
          </a:blip>
          <a:srcRect b="0" l="0" r="0" t="0"/>
          <a:stretch/>
        </p:blipFill>
        <p:spPr>
          <a:xfrm>
            <a:off x="140931" y="980179"/>
            <a:ext cx="6830764" cy="3725568"/>
          </a:xfrm>
          <a:prstGeom prst="rect">
            <a:avLst/>
          </a:prstGeom>
          <a:noFill/>
          <a:ln>
            <a:noFill/>
          </a:ln>
        </p:spPr>
      </p:pic>
      <p:sp>
        <p:nvSpPr>
          <p:cNvPr id="1460" name="Google Shape;1460;p23"/>
          <p:cNvSpPr/>
          <p:nvPr/>
        </p:nvSpPr>
        <p:spPr>
          <a:xfrm>
            <a:off x="7032488" y="904632"/>
            <a:ext cx="1947471" cy="3764478"/>
          </a:xfrm>
          <a:prstGeom prst="roundRect">
            <a:avLst>
              <a:gd fmla="val 16667" name="adj"/>
            </a:avLst>
          </a:prstGeom>
          <a:solidFill>
            <a:srgbClr val="FFFFFF"/>
          </a:solidFill>
          <a:ln cap="flat" cmpd="sng" w="25400">
            <a:solidFill>
              <a:srgbClr val="404F5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FFFFFF"/>
                </a:solidFill>
                <a:latin typeface="Arial"/>
                <a:ea typeface="Arial"/>
                <a:cs typeface="Arial"/>
                <a:sym typeface="Arial"/>
              </a:rPr>
              <a:t>ㄹㅇ</a:t>
            </a:r>
            <a:endParaRPr/>
          </a:p>
        </p:txBody>
      </p:sp>
      <p:sp>
        <p:nvSpPr>
          <p:cNvPr id="1461" name="Google Shape;1461;p23"/>
          <p:cNvSpPr txBox="1"/>
          <p:nvPr/>
        </p:nvSpPr>
        <p:spPr>
          <a:xfrm>
            <a:off x="7074742" y="987488"/>
            <a:ext cx="1856403" cy="341115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ko-KR" sz="1200" u="none" cap="none" strike="noStrike">
                <a:solidFill>
                  <a:srgbClr val="000000"/>
                </a:solidFill>
                <a:latin typeface="Arial"/>
                <a:ea typeface="Arial"/>
                <a:cs typeface="Arial"/>
                <a:sym typeface="Arial"/>
              </a:rPr>
              <a:t>1. 트레이너 메인</a:t>
            </a:r>
            <a:endParaRPr/>
          </a:p>
          <a:p>
            <a:pPr indent="0" lvl="0" marL="0" marR="0" rtl="0" algn="l">
              <a:lnSpc>
                <a:spcPct val="100000"/>
              </a:lnSpc>
              <a:spcBef>
                <a:spcPts val="0"/>
              </a:spcBef>
              <a:spcAft>
                <a:spcPts val="0"/>
              </a:spcAft>
              <a:buNone/>
            </a:pPr>
            <a:r>
              <a:rPr b="0" i="0" lang="ko-KR" sz="900" u="none" cap="none" strike="noStrike">
                <a:solidFill>
                  <a:srgbClr val="000000"/>
                </a:solidFill>
                <a:latin typeface="Arial"/>
                <a:ea typeface="Arial"/>
                <a:cs typeface="Arial"/>
                <a:sym typeface="Arial"/>
              </a:rPr>
              <a:t>트레이너 회원 로그인 이후 트레이너 메인 페이지</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ko-KR" sz="1000" u="none" cap="none" strike="noStrike">
                <a:solidFill>
                  <a:srgbClr val="000000"/>
                </a:solidFill>
                <a:latin typeface="Arial"/>
                <a:ea typeface="Arial"/>
                <a:cs typeface="Arial"/>
                <a:sym typeface="Arial"/>
              </a:rPr>
              <a:t>1-1. 사이드바</a:t>
            </a:r>
            <a:endParaRPr/>
          </a:p>
          <a:p>
            <a:pPr indent="0" lvl="0" marL="0" marR="0" rtl="0" algn="l">
              <a:lnSpc>
                <a:spcPct val="100000"/>
              </a:lnSpc>
              <a:spcBef>
                <a:spcPts val="0"/>
              </a:spcBef>
              <a:spcAft>
                <a:spcPts val="0"/>
              </a:spcAft>
              <a:buNone/>
            </a:pPr>
            <a:r>
              <a:rPr b="0" i="0" lang="ko-KR" sz="900" u="none" cap="none" strike="noStrike">
                <a:solidFill>
                  <a:srgbClr val="000000"/>
                </a:solidFill>
                <a:latin typeface="Arial"/>
                <a:ea typeface="Arial"/>
                <a:cs typeface="Arial"/>
                <a:sym typeface="Arial"/>
              </a:rPr>
              <a:t>특정 메뉴 클릭 시 해당 페이지로 이동</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ko-KR" sz="1000" u="none" cap="none" strike="noStrike">
                <a:solidFill>
                  <a:srgbClr val="000000"/>
                </a:solidFill>
                <a:latin typeface="Arial"/>
                <a:ea typeface="Arial"/>
                <a:cs typeface="Arial"/>
                <a:sym typeface="Arial"/>
              </a:rPr>
              <a:t>1-2. 일정</a:t>
            </a:r>
            <a:endParaRPr/>
          </a:p>
          <a:p>
            <a:pPr indent="0" lvl="0" marL="0" marR="0" rtl="0" algn="l">
              <a:lnSpc>
                <a:spcPct val="100000"/>
              </a:lnSpc>
              <a:spcBef>
                <a:spcPts val="0"/>
              </a:spcBef>
              <a:spcAft>
                <a:spcPts val="0"/>
              </a:spcAft>
              <a:buNone/>
            </a:pPr>
            <a:r>
              <a:rPr b="0" i="0" lang="ko-KR" sz="900" u="none" cap="none" strike="noStrike">
                <a:solidFill>
                  <a:srgbClr val="000000"/>
                </a:solidFill>
                <a:latin typeface="Arial"/>
                <a:ea typeface="Arial"/>
                <a:cs typeface="Arial"/>
                <a:sym typeface="Arial"/>
              </a:rPr>
              <a:t>캘린더 내 트레이너 수업 일정 등록 시 당일로 부터 3일 이내 일정 확인 가능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ko-KR" sz="1000" u="none" cap="none" strike="noStrike">
                <a:solidFill>
                  <a:srgbClr val="000000"/>
                </a:solidFill>
                <a:latin typeface="Arial"/>
                <a:ea typeface="Arial"/>
                <a:cs typeface="Arial"/>
                <a:sym typeface="Arial"/>
              </a:rPr>
              <a:t>1-3. 프로필 정보</a:t>
            </a:r>
            <a:endParaRPr/>
          </a:p>
          <a:p>
            <a:pPr indent="0" lvl="0" marL="0" marR="0" rtl="0" algn="l">
              <a:lnSpc>
                <a:spcPct val="100000"/>
              </a:lnSpc>
              <a:spcBef>
                <a:spcPts val="0"/>
              </a:spcBef>
              <a:spcAft>
                <a:spcPts val="0"/>
              </a:spcAft>
              <a:buNone/>
            </a:pPr>
            <a:r>
              <a:rPr b="0" i="0" lang="ko-KR" sz="900" u="none" cap="none" strike="noStrike">
                <a:solidFill>
                  <a:srgbClr val="000000"/>
                </a:solidFill>
                <a:latin typeface="Arial"/>
                <a:ea typeface="Arial"/>
                <a:cs typeface="Arial"/>
                <a:sym typeface="Arial"/>
              </a:rPr>
              <a:t>본인 프로필을 간략하게 표시</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ko-KR" sz="1000" u="none" cap="none" strike="noStrike">
                <a:solidFill>
                  <a:srgbClr val="000000"/>
                </a:solidFill>
                <a:latin typeface="Arial"/>
                <a:ea typeface="Arial"/>
                <a:cs typeface="Arial"/>
                <a:sym typeface="Arial"/>
              </a:rPr>
              <a:t>1-4. 메신저 리스트 </a:t>
            </a:r>
            <a:endParaRPr/>
          </a:p>
          <a:p>
            <a:pPr indent="0" lvl="0" marL="0" marR="0" rtl="0" algn="l">
              <a:lnSpc>
                <a:spcPct val="100000"/>
              </a:lnSpc>
              <a:spcBef>
                <a:spcPts val="0"/>
              </a:spcBef>
              <a:spcAft>
                <a:spcPts val="0"/>
              </a:spcAft>
              <a:buNone/>
            </a:pPr>
            <a:r>
              <a:rPr b="0" i="0" lang="ko-KR" sz="900" u="none" cap="none" strike="noStrike">
                <a:solidFill>
                  <a:srgbClr val="000000"/>
                </a:solidFill>
                <a:latin typeface="Arial"/>
                <a:ea typeface="Arial"/>
                <a:cs typeface="Arial"/>
                <a:sym typeface="Arial"/>
              </a:rPr>
              <a:t>트레이너와 연동된 회원 중 대화 내용이 있는 경우 가장 최근 대화 순으로 채팅방 리스트 조회 가능하며 특정 채팅방 클릭 시 바로 대화 가능한 채팅방 모달 창이 뜬다</a:t>
            </a:r>
            <a:endParaRPr/>
          </a:p>
        </p:txBody>
      </p:sp>
      <p:sp>
        <p:nvSpPr>
          <p:cNvPr id="1462" name="Google Shape;1462;p23"/>
          <p:cNvSpPr/>
          <p:nvPr/>
        </p:nvSpPr>
        <p:spPr>
          <a:xfrm>
            <a:off x="4375392" y="893863"/>
            <a:ext cx="1118700" cy="389100"/>
          </a:xfrm>
          <a:prstGeom prst="parallelogram">
            <a:avLst>
              <a:gd fmla="val 41622" name="adj"/>
            </a:avLst>
          </a:pr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23"/>
          <p:cNvSpPr txBox="1"/>
          <p:nvPr/>
        </p:nvSpPr>
        <p:spPr>
          <a:xfrm>
            <a:off x="4469767" y="846019"/>
            <a:ext cx="1006547" cy="484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ko-KR" sz="1100" u="none" cap="none" strike="noStrike">
                <a:solidFill>
                  <a:srgbClr val="FFFFFF"/>
                </a:solidFill>
                <a:latin typeface="Arial"/>
                <a:ea typeface="Arial"/>
                <a:cs typeface="Arial"/>
                <a:sym typeface="Arial"/>
              </a:rPr>
              <a:t>1. 트레이너 메인</a:t>
            </a:r>
            <a:endParaRPr/>
          </a:p>
        </p:txBody>
      </p:sp>
      <p:sp>
        <p:nvSpPr>
          <p:cNvPr id="1464" name="Google Shape;1464;p23"/>
          <p:cNvSpPr/>
          <p:nvPr/>
        </p:nvSpPr>
        <p:spPr>
          <a:xfrm>
            <a:off x="1234362" y="2288595"/>
            <a:ext cx="1118700" cy="389100"/>
          </a:xfrm>
          <a:prstGeom prst="parallelogram">
            <a:avLst>
              <a:gd fmla="val 41622" name="adj"/>
            </a:avLst>
          </a:pr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23"/>
          <p:cNvSpPr/>
          <p:nvPr/>
        </p:nvSpPr>
        <p:spPr>
          <a:xfrm>
            <a:off x="0" y="3002970"/>
            <a:ext cx="1118700" cy="389100"/>
          </a:xfrm>
          <a:prstGeom prst="parallelogram">
            <a:avLst>
              <a:gd fmla="val 41622" name="adj"/>
            </a:avLst>
          </a:pr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23"/>
          <p:cNvSpPr/>
          <p:nvPr/>
        </p:nvSpPr>
        <p:spPr>
          <a:xfrm>
            <a:off x="1245831" y="2912385"/>
            <a:ext cx="1118700" cy="389100"/>
          </a:xfrm>
          <a:prstGeom prst="parallelogram">
            <a:avLst>
              <a:gd fmla="val 41622" name="adj"/>
            </a:avLst>
          </a:pr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23"/>
          <p:cNvSpPr/>
          <p:nvPr/>
        </p:nvSpPr>
        <p:spPr>
          <a:xfrm>
            <a:off x="5080129" y="2873508"/>
            <a:ext cx="1118700" cy="389100"/>
          </a:xfrm>
          <a:prstGeom prst="parallelogram">
            <a:avLst>
              <a:gd fmla="val 41622" name="adj"/>
            </a:avLst>
          </a:pr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23"/>
          <p:cNvSpPr txBox="1"/>
          <p:nvPr/>
        </p:nvSpPr>
        <p:spPr>
          <a:xfrm>
            <a:off x="-19656" y="2976413"/>
            <a:ext cx="1138356" cy="484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ko-KR" sz="1100" u="none" cap="none" strike="noStrike">
                <a:solidFill>
                  <a:srgbClr val="FFFFFF"/>
                </a:solidFill>
                <a:latin typeface="Arial"/>
                <a:ea typeface="Arial"/>
                <a:cs typeface="Arial"/>
                <a:sym typeface="Arial"/>
              </a:rPr>
              <a:t>1-</a:t>
            </a:r>
            <a:r>
              <a:rPr b="1" lang="ko-KR" sz="1100">
                <a:solidFill>
                  <a:srgbClr val="FFFFFF"/>
                </a:solidFill>
              </a:rPr>
              <a:t>1</a:t>
            </a:r>
            <a:r>
              <a:rPr b="1" i="0" lang="ko-KR" sz="1100" u="none" cap="none" strike="noStrike">
                <a:solidFill>
                  <a:srgbClr val="FFFFFF"/>
                </a:solidFill>
                <a:latin typeface="Arial"/>
                <a:ea typeface="Arial"/>
                <a:cs typeface="Arial"/>
                <a:sym typeface="Arial"/>
              </a:rPr>
              <a:t>. 사이드바</a:t>
            </a:r>
            <a:endParaRPr/>
          </a:p>
        </p:txBody>
      </p:sp>
      <p:sp>
        <p:nvSpPr>
          <p:cNvPr id="1469" name="Google Shape;1469;p23"/>
          <p:cNvSpPr txBox="1"/>
          <p:nvPr/>
        </p:nvSpPr>
        <p:spPr>
          <a:xfrm>
            <a:off x="1279848" y="2229670"/>
            <a:ext cx="1016864" cy="484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ko-KR" sz="1100" u="none" cap="none" strike="noStrike">
                <a:solidFill>
                  <a:srgbClr val="FFFFFF"/>
                </a:solidFill>
                <a:latin typeface="Arial"/>
                <a:ea typeface="Arial"/>
                <a:cs typeface="Arial"/>
                <a:sym typeface="Arial"/>
              </a:rPr>
              <a:t>1-2. 일정</a:t>
            </a:r>
            <a:endParaRPr/>
          </a:p>
        </p:txBody>
      </p:sp>
      <p:sp>
        <p:nvSpPr>
          <p:cNvPr id="1470" name="Google Shape;1470;p23"/>
          <p:cNvSpPr txBox="1"/>
          <p:nvPr/>
        </p:nvSpPr>
        <p:spPr>
          <a:xfrm>
            <a:off x="1284708" y="2856570"/>
            <a:ext cx="1065461" cy="484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ko-KR" sz="1100" u="none" cap="none" strike="noStrike">
                <a:solidFill>
                  <a:srgbClr val="FFFFFF"/>
                </a:solidFill>
                <a:latin typeface="Arial"/>
                <a:ea typeface="Arial"/>
                <a:cs typeface="Arial"/>
                <a:sym typeface="Arial"/>
              </a:rPr>
              <a:t>1-3. 프로필 정보</a:t>
            </a:r>
            <a:endParaRPr/>
          </a:p>
        </p:txBody>
      </p:sp>
      <p:sp>
        <p:nvSpPr>
          <p:cNvPr id="1471" name="Google Shape;1471;p23"/>
          <p:cNvSpPr txBox="1"/>
          <p:nvPr/>
        </p:nvSpPr>
        <p:spPr>
          <a:xfrm>
            <a:off x="5133585" y="2837131"/>
            <a:ext cx="1016864" cy="484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ko-KR" sz="1100" u="none" cap="none" strike="noStrike">
                <a:solidFill>
                  <a:srgbClr val="FFFFFF"/>
                </a:solidFill>
                <a:latin typeface="Arial"/>
                <a:ea typeface="Arial"/>
                <a:cs typeface="Arial"/>
                <a:sym typeface="Arial"/>
              </a:rPr>
              <a:t>1-4. 메신저</a:t>
            </a:r>
            <a:endParaRPr/>
          </a:p>
          <a:p>
            <a:pPr indent="0" lvl="0" marL="0" marR="0" rtl="0" algn="ctr">
              <a:lnSpc>
                <a:spcPct val="100000"/>
              </a:lnSpc>
              <a:spcBef>
                <a:spcPts val="0"/>
              </a:spcBef>
              <a:spcAft>
                <a:spcPts val="0"/>
              </a:spcAft>
              <a:buClr>
                <a:srgbClr val="000000"/>
              </a:buClr>
              <a:buSzPts val="1100"/>
              <a:buFont typeface="Arial"/>
              <a:buNone/>
            </a:pPr>
            <a:r>
              <a:rPr b="1" i="0" lang="ko-KR" sz="1100" u="none" cap="none" strike="noStrike">
                <a:solidFill>
                  <a:srgbClr val="FFFFFF"/>
                </a:solidFill>
                <a:latin typeface="Arial"/>
                <a:ea typeface="Arial"/>
                <a:cs typeface="Arial"/>
                <a:sym typeface="Arial"/>
              </a:rPr>
              <a:t>리스트</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5" name="Shape 1475"/>
        <p:cNvGrpSpPr/>
        <p:nvPr/>
      </p:nvGrpSpPr>
      <p:grpSpPr>
        <a:xfrm>
          <a:off x="0" y="0"/>
          <a:ext cx="0" cy="0"/>
          <a:chOff x="0" y="0"/>
          <a:chExt cx="0" cy="0"/>
        </a:xfrm>
      </p:grpSpPr>
      <p:pic>
        <p:nvPicPr>
          <p:cNvPr id="1476" name="Google Shape;1476;p24"/>
          <p:cNvPicPr preferRelativeResize="0"/>
          <p:nvPr/>
        </p:nvPicPr>
        <p:blipFill rotWithShape="1">
          <a:blip r:embed="rId3">
            <a:alphaModFix/>
          </a:blip>
          <a:srcRect b="0" l="0" r="0" t="0"/>
          <a:stretch/>
        </p:blipFill>
        <p:spPr>
          <a:xfrm>
            <a:off x="228756" y="1304230"/>
            <a:ext cx="6242478" cy="3429096"/>
          </a:xfrm>
          <a:prstGeom prst="rect">
            <a:avLst/>
          </a:prstGeom>
          <a:noFill/>
          <a:ln>
            <a:noFill/>
          </a:ln>
        </p:spPr>
      </p:pic>
      <p:sp>
        <p:nvSpPr>
          <p:cNvPr id="1477" name="Google Shape;1477;p24"/>
          <p:cNvSpPr txBox="1"/>
          <p:nvPr>
            <p:ph type="title"/>
          </p:nvPr>
        </p:nvSpPr>
        <p:spPr>
          <a:xfrm>
            <a:off x="504681" y="431246"/>
            <a:ext cx="4670730" cy="66549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ko-KR">
                <a:solidFill>
                  <a:schemeClr val="accent4"/>
                </a:solidFill>
                <a:latin typeface="Arial"/>
                <a:ea typeface="Arial"/>
                <a:cs typeface="Arial"/>
                <a:sym typeface="Arial"/>
              </a:rPr>
              <a:t>화면</a:t>
            </a:r>
            <a:r>
              <a:rPr lang="ko-KR">
                <a:latin typeface="Arial"/>
                <a:ea typeface="Arial"/>
                <a:cs typeface="Arial"/>
                <a:sym typeface="Arial"/>
              </a:rPr>
              <a:t> 기술서_</a:t>
            </a:r>
            <a:r>
              <a:rPr lang="ko-KR">
                <a:solidFill>
                  <a:schemeClr val="accent4"/>
                </a:solidFill>
                <a:latin typeface="Arial"/>
                <a:ea typeface="Arial"/>
                <a:cs typeface="Arial"/>
                <a:sym typeface="Arial"/>
              </a:rPr>
              <a:t>트레이너</a:t>
            </a:r>
            <a:endParaRPr/>
          </a:p>
        </p:txBody>
      </p:sp>
      <p:sp>
        <p:nvSpPr>
          <p:cNvPr id="1478" name="Google Shape;1478;p24"/>
          <p:cNvSpPr/>
          <p:nvPr/>
        </p:nvSpPr>
        <p:spPr>
          <a:xfrm>
            <a:off x="6983891" y="924070"/>
            <a:ext cx="1947471" cy="3579809"/>
          </a:xfrm>
          <a:prstGeom prst="roundRect">
            <a:avLst>
              <a:gd fmla="val 16667" name="adj"/>
            </a:avLst>
          </a:prstGeom>
          <a:solidFill>
            <a:srgbClr val="FFFFFF"/>
          </a:solidFill>
          <a:ln cap="flat" cmpd="sng" w="25400">
            <a:solidFill>
              <a:srgbClr val="404F5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479" name="Google Shape;1479;p24"/>
          <p:cNvSpPr/>
          <p:nvPr/>
        </p:nvSpPr>
        <p:spPr>
          <a:xfrm>
            <a:off x="4229601" y="1141707"/>
            <a:ext cx="1118700" cy="389100"/>
          </a:xfrm>
          <a:prstGeom prst="parallelogram">
            <a:avLst>
              <a:gd fmla="val 41622" name="adj"/>
            </a:avLst>
          </a:pr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24"/>
          <p:cNvSpPr txBox="1"/>
          <p:nvPr/>
        </p:nvSpPr>
        <p:spPr>
          <a:xfrm>
            <a:off x="4323976" y="1093863"/>
            <a:ext cx="1006547" cy="484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ko-KR" sz="1100" u="none" cap="none" strike="noStrike">
                <a:solidFill>
                  <a:srgbClr val="FFFFFF"/>
                </a:solidFill>
                <a:latin typeface="Arial"/>
                <a:ea typeface="Arial"/>
                <a:cs typeface="Arial"/>
                <a:sym typeface="Arial"/>
              </a:rPr>
              <a:t>2. 캘린더</a:t>
            </a:r>
            <a:endParaRPr/>
          </a:p>
        </p:txBody>
      </p:sp>
      <p:sp>
        <p:nvSpPr>
          <p:cNvPr id="1481" name="Google Shape;1481;p24"/>
          <p:cNvSpPr txBox="1"/>
          <p:nvPr/>
        </p:nvSpPr>
        <p:spPr>
          <a:xfrm>
            <a:off x="7074742" y="1342244"/>
            <a:ext cx="1856403" cy="25801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ko-KR" sz="1200" u="none" cap="none" strike="noStrike">
                <a:solidFill>
                  <a:srgbClr val="000000"/>
                </a:solidFill>
                <a:latin typeface="Arial"/>
                <a:ea typeface="Arial"/>
                <a:cs typeface="Arial"/>
                <a:sym typeface="Arial"/>
              </a:rPr>
              <a:t>2. 트레이너 캘린더</a:t>
            </a:r>
            <a:endParaRPr/>
          </a:p>
          <a:p>
            <a:pPr indent="0" lvl="0" marL="0" marR="0" rtl="0" algn="l">
              <a:lnSpc>
                <a:spcPct val="100000"/>
              </a:lnSpc>
              <a:spcBef>
                <a:spcPts val="0"/>
              </a:spcBef>
              <a:spcAft>
                <a:spcPts val="0"/>
              </a:spcAft>
              <a:buClr>
                <a:srgbClr val="000000"/>
              </a:buClr>
              <a:buSzPts val="900"/>
              <a:buFont typeface="Arial"/>
              <a:buNone/>
            </a:pPr>
            <a:r>
              <a:rPr b="0" i="0" lang="ko-KR" sz="900" u="none" cap="none" strike="noStrike">
                <a:solidFill>
                  <a:srgbClr val="000000"/>
                </a:solidFill>
                <a:latin typeface="Arial"/>
                <a:ea typeface="Arial"/>
                <a:cs typeface="Arial"/>
                <a:sym typeface="Arial"/>
              </a:rPr>
              <a:t>트레이너의 수업일정을 등록, 수정, 삭제할 수 있는 페이지</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ko-KR" sz="1000" u="none" cap="none" strike="noStrike">
                <a:solidFill>
                  <a:srgbClr val="000000"/>
                </a:solidFill>
                <a:latin typeface="Arial"/>
                <a:ea typeface="Arial"/>
                <a:cs typeface="Arial"/>
                <a:sym typeface="Arial"/>
              </a:rPr>
              <a:t>2-1. 일정 추가</a:t>
            </a:r>
            <a:endParaRPr/>
          </a:p>
          <a:p>
            <a:pPr indent="0" lvl="0" marL="0" marR="0" rtl="0" algn="l">
              <a:lnSpc>
                <a:spcPct val="100000"/>
              </a:lnSpc>
              <a:spcBef>
                <a:spcPts val="0"/>
              </a:spcBef>
              <a:spcAft>
                <a:spcPts val="0"/>
              </a:spcAft>
              <a:buClr>
                <a:srgbClr val="000000"/>
              </a:buClr>
              <a:buSzPts val="900"/>
              <a:buFont typeface="Arial"/>
              <a:buNone/>
            </a:pPr>
            <a:r>
              <a:rPr b="0" i="0" lang="ko-KR" sz="900" u="none" cap="none" strike="noStrike">
                <a:solidFill>
                  <a:srgbClr val="000000"/>
                </a:solidFill>
                <a:latin typeface="Arial"/>
                <a:ea typeface="Arial"/>
                <a:cs typeface="Arial"/>
                <a:sym typeface="Arial"/>
              </a:rPr>
              <a:t>캘린더 내 우측 상단에 있는 + 버튼 클릭 시 일정 추가 모달창이 뜬다. 해당 트레이너와 연동된 회원 리스트를 선택하며 일정을 등록할 수 있다.</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ko-KR" sz="1000" u="none" cap="none" strike="noStrike">
                <a:solidFill>
                  <a:srgbClr val="000000"/>
                </a:solidFill>
                <a:latin typeface="Arial"/>
                <a:ea typeface="Arial"/>
                <a:cs typeface="Arial"/>
                <a:sym typeface="Arial"/>
              </a:rPr>
              <a:t>2-2. 일정 수정</a:t>
            </a:r>
            <a:endParaRPr/>
          </a:p>
          <a:p>
            <a:pPr indent="0" lvl="0" marL="0" marR="0" rtl="0" algn="l">
              <a:lnSpc>
                <a:spcPct val="100000"/>
              </a:lnSpc>
              <a:spcBef>
                <a:spcPts val="0"/>
              </a:spcBef>
              <a:spcAft>
                <a:spcPts val="0"/>
              </a:spcAft>
              <a:buClr>
                <a:srgbClr val="000000"/>
              </a:buClr>
              <a:buSzPts val="1000"/>
              <a:buFont typeface="Arial"/>
              <a:buNone/>
            </a:pPr>
            <a:r>
              <a:rPr b="1" i="0" lang="ko-KR" sz="1000" u="none" cap="none" strike="noStrike">
                <a:solidFill>
                  <a:srgbClr val="000000"/>
                </a:solidFill>
                <a:latin typeface="Arial"/>
                <a:ea typeface="Arial"/>
                <a:cs typeface="Arial"/>
                <a:sym typeface="Arial"/>
              </a:rPr>
              <a:t>이미 등록된 특정 일정 클릭 시 해당 일정 내용을 확인 가능하며 일정 내용을 수정하거나 삭제할 수 있다.</a:t>
            </a:r>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pic>
        <p:nvPicPr>
          <p:cNvPr id="1482" name="Google Shape;1482;p24"/>
          <p:cNvPicPr preferRelativeResize="0"/>
          <p:nvPr/>
        </p:nvPicPr>
        <p:blipFill rotWithShape="1">
          <a:blip r:embed="rId4">
            <a:alphaModFix/>
          </a:blip>
          <a:srcRect b="0" l="0" r="0" t="0"/>
          <a:stretch/>
        </p:blipFill>
        <p:spPr>
          <a:xfrm>
            <a:off x="362523" y="3613944"/>
            <a:ext cx="2035099" cy="1251107"/>
          </a:xfrm>
          <a:prstGeom prst="rect">
            <a:avLst/>
          </a:prstGeom>
          <a:noFill/>
          <a:ln>
            <a:noFill/>
          </a:ln>
        </p:spPr>
      </p:pic>
      <p:pic>
        <p:nvPicPr>
          <p:cNvPr id="1483" name="Google Shape;1483;p24"/>
          <p:cNvPicPr preferRelativeResize="0"/>
          <p:nvPr/>
        </p:nvPicPr>
        <p:blipFill rotWithShape="1">
          <a:blip r:embed="rId5">
            <a:alphaModFix/>
          </a:blip>
          <a:srcRect b="0" l="0" r="0" t="0"/>
          <a:stretch/>
        </p:blipFill>
        <p:spPr>
          <a:xfrm>
            <a:off x="4731485" y="3525107"/>
            <a:ext cx="2147316" cy="1329839"/>
          </a:xfrm>
          <a:prstGeom prst="rect">
            <a:avLst/>
          </a:prstGeom>
          <a:noFill/>
          <a:ln>
            <a:noFill/>
          </a:ln>
        </p:spPr>
      </p:pic>
      <p:sp>
        <p:nvSpPr>
          <p:cNvPr id="1484" name="Google Shape;1484;p24"/>
          <p:cNvSpPr/>
          <p:nvPr/>
        </p:nvSpPr>
        <p:spPr>
          <a:xfrm>
            <a:off x="1082271" y="3432374"/>
            <a:ext cx="1118700" cy="389100"/>
          </a:xfrm>
          <a:prstGeom prst="parallelogram">
            <a:avLst>
              <a:gd fmla="val 41622" name="adj"/>
            </a:avLst>
          </a:pr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24"/>
          <p:cNvSpPr txBox="1"/>
          <p:nvPr/>
        </p:nvSpPr>
        <p:spPr>
          <a:xfrm>
            <a:off x="1128049" y="3374810"/>
            <a:ext cx="1006547" cy="484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ko-KR" sz="1100" u="none" cap="none" strike="noStrike">
                <a:solidFill>
                  <a:srgbClr val="FFFFFF"/>
                </a:solidFill>
                <a:latin typeface="Arial"/>
                <a:ea typeface="Arial"/>
                <a:cs typeface="Arial"/>
                <a:sym typeface="Arial"/>
              </a:rPr>
              <a:t>2-1. 일정 추가</a:t>
            </a:r>
            <a:endParaRPr/>
          </a:p>
        </p:txBody>
      </p:sp>
      <p:sp>
        <p:nvSpPr>
          <p:cNvPr id="1486" name="Google Shape;1486;p24"/>
          <p:cNvSpPr/>
          <p:nvPr/>
        </p:nvSpPr>
        <p:spPr>
          <a:xfrm>
            <a:off x="5533748" y="3281722"/>
            <a:ext cx="1118700" cy="389100"/>
          </a:xfrm>
          <a:prstGeom prst="parallelogram">
            <a:avLst>
              <a:gd fmla="val 41622" name="adj"/>
            </a:avLst>
          </a:pr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24"/>
          <p:cNvSpPr txBox="1"/>
          <p:nvPr/>
        </p:nvSpPr>
        <p:spPr>
          <a:xfrm>
            <a:off x="5628123" y="3233878"/>
            <a:ext cx="1006547" cy="484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ko-KR" sz="1100" u="none" cap="none" strike="noStrike">
                <a:solidFill>
                  <a:srgbClr val="FFFFFF"/>
                </a:solidFill>
                <a:latin typeface="Arial"/>
                <a:ea typeface="Arial"/>
                <a:cs typeface="Arial"/>
                <a:sym typeface="Arial"/>
              </a:rPr>
              <a:t>2-2. 일정 수정</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1" name="Shape 1491"/>
        <p:cNvGrpSpPr/>
        <p:nvPr/>
      </p:nvGrpSpPr>
      <p:grpSpPr>
        <a:xfrm>
          <a:off x="0" y="0"/>
          <a:ext cx="0" cy="0"/>
          <a:chOff x="0" y="0"/>
          <a:chExt cx="0" cy="0"/>
        </a:xfrm>
      </p:grpSpPr>
      <p:sp>
        <p:nvSpPr>
          <p:cNvPr id="1492" name="Google Shape;1492;p25"/>
          <p:cNvSpPr txBox="1"/>
          <p:nvPr>
            <p:ph type="title"/>
          </p:nvPr>
        </p:nvSpPr>
        <p:spPr>
          <a:xfrm>
            <a:off x="504682" y="431246"/>
            <a:ext cx="5244174" cy="1146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ko-KR">
                <a:solidFill>
                  <a:schemeClr val="accent4"/>
                </a:solidFill>
                <a:latin typeface="Arial"/>
                <a:ea typeface="Arial"/>
                <a:cs typeface="Arial"/>
                <a:sym typeface="Arial"/>
              </a:rPr>
              <a:t>화면</a:t>
            </a:r>
            <a:r>
              <a:rPr lang="ko-KR">
                <a:latin typeface="Arial"/>
                <a:ea typeface="Arial"/>
                <a:cs typeface="Arial"/>
                <a:sym typeface="Arial"/>
              </a:rPr>
              <a:t> 기술서_</a:t>
            </a:r>
            <a:r>
              <a:rPr lang="ko-KR">
                <a:solidFill>
                  <a:schemeClr val="accent4"/>
                </a:solidFill>
                <a:latin typeface="Arial"/>
                <a:ea typeface="Arial"/>
                <a:cs typeface="Arial"/>
                <a:sym typeface="Arial"/>
              </a:rPr>
              <a:t>회원</a:t>
            </a:r>
            <a:endParaRPr/>
          </a:p>
        </p:txBody>
      </p:sp>
      <p:pic>
        <p:nvPicPr>
          <p:cNvPr id="1493" name="Google Shape;1493;p25"/>
          <p:cNvPicPr preferRelativeResize="0"/>
          <p:nvPr/>
        </p:nvPicPr>
        <p:blipFill rotWithShape="1">
          <a:blip r:embed="rId3">
            <a:alphaModFix/>
          </a:blip>
          <a:srcRect b="0" l="0" r="0" t="0"/>
          <a:stretch/>
        </p:blipFill>
        <p:spPr>
          <a:xfrm>
            <a:off x="204106" y="1084977"/>
            <a:ext cx="6751989" cy="3626556"/>
          </a:xfrm>
          <a:prstGeom prst="rect">
            <a:avLst/>
          </a:prstGeom>
          <a:noFill/>
          <a:ln>
            <a:noFill/>
          </a:ln>
        </p:spPr>
      </p:pic>
      <p:sp>
        <p:nvSpPr>
          <p:cNvPr id="1494" name="Google Shape;1494;p25"/>
          <p:cNvSpPr/>
          <p:nvPr/>
        </p:nvSpPr>
        <p:spPr>
          <a:xfrm>
            <a:off x="7032489" y="444096"/>
            <a:ext cx="2010647" cy="4386518"/>
          </a:xfrm>
          <a:prstGeom prst="roundRect">
            <a:avLst>
              <a:gd fmla="val 16667" name="adj"/>
            </a:avLst>
          </a:prstGeom>
          <a:solidFill>
            <a:srgbClr val="FFFFFF"/>
          </a:solidFill>
          <a:ln cap="flat" cmpd="sng" w="25400">
            <a:solidFill>
              <a:srgbClr val="404F5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495" name="Google Shape;1495;p25"/>
          <p:cNvSpPr txBox="1"/>
          <p:nvPr/>
        </p:nvSpPr>
        <p:spPr>
          <a:xfrm>
            <a:off x="7068714" y="523271"/>
            <a:ext cx="1997334" cy="42277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ko-KR" sz="1200" u="none" cap="none" strike="noStrike">
                <a:solidFill>
                  <a:srgbClr val="000000"/>
                </a:solidFill>
                <a:latin typeface="Arial"/>
                <a:ea typeface="Arial"/>
                <a:cs typeface="Arial"/>
                <a:sym typeface="Arial"/>
              </a:rPr>
              <a:t>1. 회원 메인</a:t>
            </a:r>
            <a:endParaRPr/>
          </a:p>
          <a:p>
            <a:pPr indent="0" lvl="0" marL="0" marR="0" rtl="0" algn="l">
              <a:lnSpc>
                <a:spcPct val="100000"/>
              </a:lnSpc>
              <a:spcBef>
                <a:spcPts val="0"/>
              </a:spcBef>
              <a:spcAft>
                <a:spcPts val="0"/>
              </a:spcAft>
              <a:buClr>
                <a:srgbClr val="000000"/>
              </a:buClr>
              <a:buSzPts val="900"/>
              <a:buFont typeface="Arial"/>
              <a:buNone/>
            </a:pPr>
            <a:r>
              <a:rPr b="0" i="0" lang="ko-KR" sz="900" u="none" cap="none" strike="noStrike">
                <a:solidFill>
                  <a:srgbClr val="000000"/>
                </a:solidFill>
                <a:latin typeface="Arial"/>
                <a:ea typeface="Arial"/>
                <a:cs typeface="Arial"/>
                <a:sym typeface="Arial"/>
              </a:rPr>
              <a:t>회원 로그인 이후 트레이너 메인 페이지</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ko-KR" sz="1000" u="none" cap="none" strike="noStrike">
                <a:solidFill>
                  <a:srgbClr val="000000"/>
                </a:solidFill>
                <a:latin typeface="Arial"/>
                <a:ea typeface="Arial"/>
                <a:cs typeface="Arial"/>
                <a:sym typeface="Arial"/>
              </a:rPr>
              <a:t>1-1. 사이드바</a:t>
            </a:r>
            <a:endParaRPr/>
          </a:p>
          <a:p>
            <a:pPr indent="0" lvl="0" marL="0" marR="0" rtl="0" algn="l">
              <a:lnSpc>
                <a:spcPct val="100000"/>
              </a:lnSpc>
              <a:spcBef>
                <a:spcPts val="0"/>
              </a:spcBef>
              <a:spcAft>
                <a:spcPts val="0"/>
              </a:spcAft>
              <a:buClr>
                <a:srgbClr val="000000"/>
              </a:buClr>
              <a:buSzPts val="900"/>
              <a:buFont typeface="Arial"/>
              <a:buNone/>
            </a:pPr>
            <a:r>
              <a:rPr b="0" i="0" lang="ko-KR" sz="900" u="none" cap="none" strike="noStrike">
                <a:solidFill>
                  <a:srgbClr val="000000"/>
                </a:solidFill>
                <a:latin typeface="Arial"/>
                <a:ea typeface="Arial"/>
                <a:cs typeface="Arial"/>
                <a:sym typeface="Arial"/>
              </a:rPr>
              <a:t>특정 메뉴 클릭 시 해당 페이지로 이동</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ko-KR" sz="1000" u="none" cap="none" strike="noStrike">
                <a:solidFill>
                  <a:srgbClr val="000000"/>
                </a:solidFill>
                <a:latin typeface="Arial"/>
                <a:ea typeface="Arial"/>
                <a:cs typeface="Arial"/>
                <a:sym typeface="Arial"/>
              </a:rPr>
              <a:t>1-2. 트레이너 정보</a:t>
            </a:r>
            <a:endParaRPr/>
          </a:p>
          <a:p>
            <a:pPr indent="0" lvl="0" marL="0" marR="0" rtl="0" algn="l">
              <a:lnSpc>
                <a:spcPct val="100000"/>
              </a:lnSpc>
              <a:spcBef>
                <a:spcPts val="0"/>
              </a:spcBef>
              <a:spcAft>
                <a:spcPts val="0"/>
              </a:spcAft>
              <a:buClr>
                <a:srgbClr val="000000"/>
              </a:buClr>
              <a:buSzPts val="900"/>
              <a:buFont typeface="Arial"/>
              <a:buNone/>
            </a:pPr>
            <a:r>
              <a:rPr b="0" i="0" lang="ko-KR" sz="900" u="none" cap="none" strike="noStrike">
                <a:solidFill>
                  <a:srgbClr val="000000"/>
                </a:solidFill>
                <a:latin typeface="Arial"/>
                <a:ea typeface="Arial"/>
                <a:cs typeface="Arial"/>
                <a:sym typeface="Arial"/>
              </a:rPr>
              <a:t>회원과 연동된 트레이너의 프로필을 조회할 수 있다. 연동된 트레이너가 없을 시 트레이너 등록 버튼이 활성화 되며 등록 페이지로 이동된다. </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ko-KR" sz="1000" u="none" cap="none" strike="noStrike">
                <a:solidFill>
                  <a:srgbClr val="000000"/>
                </a:solidFill>
                <a:latin typeface="Arial"/>
                <a:ea typeface="Arial"/>
                <a:cs typeface="Arial"/>
                <a:sym typeface="Arial"/>
              </a:rPr>
              <a:t>1-3. 식단 일지</a:t>
            </a:r>
            <a:endParaRPr/>
          </a:p>
          <a:p>
            <a:pPr indent="0" lvl="0" marL="0" marR="0" rtl="0" algn="l">
              <a:lnSpc>
                <a:spcPct val="100000"/>
              </a:lnSpc>
              <a:spcBef>
                <a:spcPts val="0"/>
              </a:spcBef>
              <a:spcAft>
                <a:spcPts val="0"/>
              </a:spcAft>
              <a:buClr>
                <a:srgbClr val="000000"/>
              </a:buClr>
              <a:buSzPts val="900"/>
              <a:buFont typeface="Arial"/>
              <a:buNone/>
            </a:pPr>
            <a:r>
              <a:rPr b="0" i="0" lang="ko-KR" sz="900" u="none" cap="none" strike="noStrike">
                <a:solidFill>
                  <a:srgbClr val="000000"/>
                </a:solidFill>
                <a:latin typeface="Arial"/>
                <a:ea typeface="Arial"/>
                <a:cs typeface="Arial"/>
                <a:sym typeface="Arial"/>
              </a:rPr>
              <a:t>특정 날짜에 등록된 식단 일지 확인 가능하며 섭취 영양소를 그래프로 확인가능하다. 날짜 변경 시 변경된 날짜에 등록된 일지 확인 가능다.</a:t>
            </a:r>
            <a:endParaRPr/>
          </a:p>
          <a:p>
            <a:pPr indent="0" lvl="0" marL="0" marR="0" rtl="0" algn="l">
              <a:lnSpc>
                <a:spcPct val="100000"/>
              </a:lnSpc>
              <a:spcBef>
                <a:spcPts val="0"/>
              </a:spcBef>
              <a:spcAft>
                <a:spcPts val="0"/>
              </a:spcAft>
              <a:buClr>
                <a:srgbClr val="000000"/>
              </a:buClr>
              <a:buSzPts val="900"/>
              <a:buFont typeface="Arial"/>
              <a:buNone/>
            </a:pPr>
            <a:r>
              <a:rPr b="0" i="0" lang="ko-KR" sz="900" u="none" cap="none" strike="noStrike">
                <a:solidFill>
                  <a:srgbClr val="000000"/>
                </a:solidFill>
                <a:latin typeface="Arial"/>
                <a:ea typeface="Arial"/>
                <a:cs typeface="Arial"/>
                <a:sym typeface="Arial"/>
              </a:rPr>
              <a:t>등록된 일지가 없을 경우 등록 버튼이 활성화되며 일지 등록 페이지로 이동</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ko-KR" sz="1000" u="none" cap="none" strike="noStrike">
                <a:solidFill>
                  <a:srgbClr val="000000"/>
                </a:solidFill>
                <a:latin typeface="Arial"/>
                <a:ea typeface="Arial"/>
                <a:cs typeface="Arial"/>
                <a:sym typeface="Arial"/>
              </a:rPr>
              <a:t>1-4. 운동일지 </a:t>
            </a:r>
            <a:endParaRPr/>
          </a:p>
          <a:p>
            <a:pPr indent="0" lvl="0" marL="0" marR="0" rtl="0" algn="l">
              <a:lnSpc>
                <a:spcPct val="100000"/>
              </a:lnSpc>
              <a:spcBef>
                <a:spcPts val="0"/>
              </a:spcBef>
              <a:spcAft>
                <a:spcPts val="0"/>
              </a:spcAft>
              <a:buClr>
                <a:srgbClr val="000000"/>
              </a:buClr>
              <a:buSzPts val="900"/>
              <a:buFont typeface="Arial"/>
              <a:buNone/>
            </a:pPr>
            <a:r>
              <a:rPr b="0" i="0" lang="ko-KR" sz="900" u="none" cap="none" strike="noStrike">
                <a:solidFill>
                  <a:srgbClr val="000000"/>
                </a:solidFill>
                <a:latin typeface="Arial"/>
                <a:ea typeface="Arial"/>
                <a:cs typeface="Arial"/>
                <a:sym typeface="Arial"/>
              </a:rPr>
              <a:t>식단 일지와 동일한 기능으로 동작되며 그래프가 아닌 리스트로 확인 가능하다.</a:t>
            </a:r>
            <a:endParaRPr/>
          </a:p>
        </p:txBody>
      </p:sp>
      <p:sp>
        <p:nvSpPr>
          <p:cNvPr id="1496" name="Google Shape;1496;p25"/>
          <p:cNvSpPr/>
          <p:nvPr/>
        </p:nvSpPr>
        <p:spPr>
          <a:xfrm>
            <a:off x="4375392" y="893863"/>
            <a:ext cx="1118700" cy="389100"/>
          </a:xfrm>
          <a:prstGeom prst="parallelogram">
            <a:avLst>
              <a:gd fmla="val 41622" name="adj"/>
            </a:avLst>
          </a:pr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25"/>
          <p:cNvSpPr txBox="1"/>
          <p:nvPr/>
        </p:nvSpPr>
        <p:spPr>
          <a:xfrm>
            <a:off x="4469767" y="846019"/>
            <a:ext cx="1006547" cy="484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ko-KR" sz="1100" u="none" cap="none" strike="noStrike">
                <a:solidFill>
                  <a:srgbClr val="FFFFFF"/>
                </a:solidFill>
                <a:latin typeface="Arial"/>
                <a:ea typeface="Arial"/>
                <a:cs typeface="Arial"/>
                <a:sym typeface="Arial"/>
              </a:rPr>
              <a:t>1. 회원 메인</a:t>
            </a:r>
            <a:endParaRPr/>
          </a:p>
        </p:txBody>
      </p:sp>
      <p:sp>
        <p:nvSpPr>
          <p:cNvPr id="1498" name="Google Shape;1498;p25"/>
          <p:cNvSpPr/>
          <p:nvPr/>
        </p:nvSpPr>
        <p:spPr>
          <a:xfrm>
            <a:off x="158928" y="3456672"/>
            <a:ext cx="1118700" cy="389100"/>
          </a:xfrm>
          <a:prstGeom prst="parallelogram">
            <a:avLst>
              <a:gd fmla="val 41622" name="adj"/>
            </a:avLst>
          </a:pr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25"/>
          <p:cNvSpPr txBox="1"/>
          <p:nvPr/>
        </p:nvSpPr>
        <p:spPr>
          <a:xfrm>
            <a:off x="161552" y="3418548"/>
            <a:ext cx="1113460" cy="484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ko-KR" sz="1100" u="none" cap="none" strike="noStrike">
                <a:solidFill>
                  <a:srgbClr val="FFFFFF"/>
                </a:solidFill>
                <a:latin typeface="Arial"/>
                <a:ea typeface="Arial"/>
                <a:cs typeface="Arial"/>
                <a:sym typeface="Arial"/>
              </a:rPr>
              <a:t>1-1. 사이드바</a:t>
            </a:r>
            <a:endParaRPr/>
          </a:p>
        </p:txBody>
      </p:sp>
      <p:sp>
        <p:nvSpPr>
          <p:cNvPr id="1500" name="Google Shape;1500;p25"/>
          <p:cNvSpPr/>
          <p:nvPr/>
        </p:nvSpPr>
        <p:spPr>
          <a:xfrm>
            <a:off x="1019092" y="2994999"/>
            <a:ext cx="1118700" cy="389100"/>
          </a:xfrm>
          <a:prstGeom prst="parallelogram">
            <a:avLst>
              <a:gd fmla="val 41622" name="adj"/>
            </a:avLst>
          </a:pr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25"/>
          <p:cNvSpPr txBox="1"/>
          <p:nvPr/>
        </p:nvSpPr>
        <p:spPr>
          <a:xfrm>
            <a:off x="1073812" y="2947155"/>
            <a:ext cx="1084302" cy="484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ko-KR" sz="1100" u="none" cap="none" strike="noStrike">
                <a:solidFill>
                  <a:srgbClr val="FFFFFF"/>
                </a:solidFill>
                <a:latin typeface="Arial"/>
                <a:ea typeface="Arial"/>
                <a:cs typeface="Arial"/>
                <a:sym typeface="Arial"/>
              </a:rPr>
              <a:t>1-2. 트레이너 정보</a:t>
            </a:r>
            <a:endParaRPr/>
          </a:p>
        </p:txBody>
      </p:sp>
      <p:sp>
        <p:nvSpPr>
          <p:cNvPr id="1502" name="Google Shape;1502;p25"/>
          <p:cNvSpPr/>
          <p:nvPr/>
        </p:nvSpPr>
        <p:spPr>
          <a:xfrm>
            <a:off x="2933813" y="2377200"/>
            <a:ext cx="1118700" cy="389100"/>
          </a:xfrm>
          <a:prstGeom prst="parallelogram">
            <a:avLst>
              <a:gd fmla="val 41622" name="adj"/>
            </a:avLst>
          </a:pr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25"/>
          <p:cNvSpPr txBox="1"/>
          <p:nvPr/>
        </p:nvSpPr>
        <p:spPr>
          <a:xfrm>
            <a:off x="2949849" y="2329356"/>
            <a:ext cx="1113460" cy="484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ko-KR" sz="1100" u="none" cap="none" strike="noStrike">
                <a:solidFill>
                  <a:srgbClr val="FFFFFF"/>
                </a:solidFill>
                <a:latin typeface="Arial"/>
                <a:ea typeface="Arial"/>
                <a:cs typeface="Arial"/>
                <a:sym typeface="Arial"/>
              </a:rPr>
              <a:t>1-3. 식단일지</a:t>
            </a:r>
            <a:endParaRPr/>
          </a:p>
        </p:txBody>
      </p:sp>
      <p:sp>
        <p:nvSpPr>
          <p:cNvPr id="1504" name="Google Shape;1504;p25"/>
          <p:cNvSpPr/>
          <p:nvPr/>
        </p:nvSpPr>
        <p:spPr>
          <a:xfrm>
            <a:off x="4678442" y="2377200"/>
            <a:ext cx="1118700" cy="389100"/>
          </a:xfrm>
          <a:prstGeom prst="parallelogram">
            <a:avLst>
              <a:gd fmla="val 41622" name="adj"/>
            </a:avLst>
          </a:pr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25"/>
          <p:cNvSpPr txBox="1"/>
          <p:nvPr/>
        </p:nvSpPr>
        <p:spPr>
          <a:xfrm>
            <a:off x="4689619" y="2329356"/>
            <a:ext cx="1118320" cy="484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ko-KR" sz="1100" u="none" cap="none" strike="noStrike">
                <a:solidFill>
                  <a:srgbClr val="FFFFFF"/>
                </a:solidFill>
                <a:latin typeface="Arial"/>
                <a:ea typeface="Arial"/>
                <a:cs typeface="Arial"/>
                <a:sym typeface="Arial"/>
              </a:rPr>
              <a:t>1-4. 운동일지</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26"/>
          <p:cNvSpPr txBox="1"/>
          <p:nvPr>
            <p:ph type="title"/>
          </p:nvPr>
        </p:nvSpPr>
        <p:spPr>
          <a:xfrm>
            <a:off x="504682" y="431246"/>
            <a:ext cx="5244174" cy="1146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ko-KR">
                <a:solidFill>
                  <a:schemeClr val="accent4"/>
                </a:solidFill>
                <a:latin typeface="Arial"/>
                <a:ea typeface="Arial"/>
                <a:cs typeface="Arial"/>
                <a:sym typeface="Arial"/>
              </a:rPr>
              <a:t>화면</a:t>
            </a:r>
            <a:r>
              <a:rPr lang="ko-KR">
                <a:latin typeface="Arial"/>
                <a:ea typeface="Arial"/>
                <a:cs typeface="Arial"/>
                <a:sym typeface="Arial"/>
              </a:rPr>
              <a:t> 기술서_</a:t>
            </a:r>
            <a:r>
              <a:rPr lang="ko-KR">
                <a:solidFill>
                  <a:schemeClr val="accent4"/>
                </a:solidFill>
                <a:latin typeface="Arial"/>
                <a:ea typeface="Arial"/>
                <a:cs typeface="Arial"/>
                <a:sym typeface="Arial"/>
              </a:rPr>
              <a:t>회원</a:t>
            </a:r>
            <a:endParaRPr/>
          </a:p>
        </p:txBody>
      </p:sp>
      <p:pic>
        <p:nvPicPr>
          <p:cNvPr id="1511" name="Google Shape;1511;p26"/>
          <p:cNvPicPr preferRelativeResize="0"/>
          <p:nvPr/>
        </p:nvPicPr>
        <p:blipFill rotWithShape="1">
          <a:blip r:embed="rId3">
            <a:alphaModFix/>
          </a:blip>
          <a:srcRect b="0" l="0" r="0" t="0"/>
          <a:stretch/>
        </p:blipFill>
        <p:spPr>
          <a:xfrm>
            <a:off x="242985" y="1077942"/>
            <a:ext cx="6680136" cy="3640152"/>
          </a:xfrm>
          <a:prstGeom prst="rect">
            <a:avLst/>
          </a:prstGeom>
          <a:noFill/>
          <a:ln>
            <a:noFill/>
          </a:ln>
        </p:spPr>
      </p:pic>
      <p:sp>
        <p:nvSpPr>
          <p:cNvPr id="1512" name="Google Shape;1512;p26"/>
          <p:cNvSpPr/>
          <p:nvPr/>
        </p:nvSpPr>
        <p:spPr>
          <a:xfrm>
            <a:off x="7032489" y="583892"/>
            <a:ext cx="1942611" cy="4245587"/>
          </a:xfrm>
          <a:prstGeom prst="roundRect">
            <a:avLst>
              <a:gd fmla="val 16667" name="adj"/>
            </a:avLst>
          </a:prstGeom>
          <a:solidFill>
            <a:srgbClr val="FFFFFF"/>
          </a:solidFill>
          <a:ln cap="flat" cmpd="sng" w="25400">
            <a:solidFill>
              <a:srgbClr val="404F5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513" name="Google Shape;1513;p26"/>
          <p:cNvSpPr txBox="1"/>
          <p:nvPr/>
        </p:nvSpPr>
        <p:spPr>
          <a:xfrm>
            <a:off x="7065022" y="618149"/>
            <a:ext cx="1856403" cy="40948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ko-KR" sz="1200" u="none" cap="none" strike="noStrike">
                <a:solidFill>
                  <a:srgbClr val="000000"/>
                </a:solidFill>
                <a:latin typeface="Arial"/>
                <a:ea typeface="Arial"/>
                <a:cs typeface="Arial"/>
                <a:sym typeface="Arial"/>
              </a:rPr>
              <a:t>2. 식단 등록 페이지</a:t>
            </a:r>
            <a:endParaRPr/>
          </a:p>
          <a:p>
            <a:pPr indent="0" lvl="0" marL="0" marR="0" rtl="0" algn="l">
              <a:lnSpc>
                <a:spcPct val="100000"/>
              </a:lnSpc>
              <a:spcBef>
                <a:spcPts val="0"/>
              </a:spcBef>
              <a:spcAft>
                <a:spcPts val="0"/>
              </a:spcAft>
              <a:buClr>
                <a:srgbClr val="000000"/>
              </a:buClr>
              <a:buSzPts val="900"/>
              <a:buFont typeface="Arial"/>
              <a:buNone/>
            </a:pPr>
            <a:r>
              <a:rPr b="0" i="0" lang="ko-KR" sz="900" u="none" cap="none" strike="noStrike">
                <a:solidFill>
                  <a:srgbClr val="000000"/>
                </a:solidFill>
                <a:latin typeface="Arial"/>
                <a:ea typeface="Arial"/>
                <a:cs typeface="Arial"/>
                <a:sym typeface="Arial"/>
              </a:rPr>
              <a:t>해당 페이지에서는 음식 리스트와 특정 날짜의 식단 일지 등록이 가능하다.</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ko-KR" sz="1000" u="none" cap="none" strike="noStrike">
                <a:solidFill>
                  <a:srgbClr val="000000"/>
                </a:solidFill>
                <a:latin typeface="Arial"/>
                <a:ea typeface="Arial"/>
                <a:cs typeface="Arial"/>
                <a:sym typeface="Arial"/>
              </a:rPr>
              <a:t>2-1. 날짜 선택</a:t>
            </a:r>
            <a:endParaRPr/>
          </a:p>
          <a:p>
            <a:pPr indent="0" lvl="0" marL="0" marR="0" rtl="0" algn="l">
              <a:lnSpc>
                <a:spcPct val="100000"/>
              </a:lnSpc>
              <a:spcBef>
                <a:spcPts val="0"/>
              </a:spcBef>
              <a:spcAft>
                <a:spcPts val="0"/>
              </a:spcAft>
              <a:buClr>
                <a:srgbClr val="000000"/>
              </a:buClr>
              <a:buSzPts val="900"/>
              <a:buFont typeface="Arial"/>
              <a:buNone/>
            </a:pPr>
            <a:r>
              <a:rPr b="0" i="0" lang="ko-KR" sz="900" u="none" cap="none" strike="noStrike">
                <a:solidFill>
                  <a:srgbClr val="000000"/>
                </a:solidFill>
                <a:latin typeface="Arial"/>
                <a:ea typeface="Arial"/>
                <a:cs typeface="Arial"/>
                <a:sym typeface="Arial"/>
              </a:rPr>
              <a:t>특정 날짜로 변경 시 해당 날짜의 일정을 등록할 수 있다.</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ko-KR" sz="1000" u="none" cap="none" strike="noStrike">
                <a:solidFill>
                  <a:srgbClr val="000000"/>
                </a:solidFill>
                <a:latin typeface="Arial"/>
                <a:ea typeface="Arial"/>
                <a:cs typeface="Arial"/>
                <a:sym typeface="Arial"/>
              </a:rPr>
              <a:t>2-2. 식단 추가</a:t>
            </a:r>
            <a:endParaRPr/>
          </a:p>
          <a:p>
            <a:pPr indent="0" lvl="0" marL="0" marR="0" rtl="0" algn="l">
              <a:lnSpc>
                <a:spcPct val="100000"/>
              </a:lnSpc>
              <a:spcBef>
                <a:spcPts val="0"/>
              </a:spcBef>
              <a:spcAft>
                <a:spcPts val="0"/>
              </a:spcAft>
              <a:buClr>
                <a:srgbClr val="000000"/>
              </a:buClr>
              <a:buSzPts val="900"/>
              <a:buFont typeface="Arial"/>
              <a:buNone/>
            </a:pPr>
            <a:r>
              <a:rPr b="0" i="0" lang="ko-KR" sz="900" u="none" cap="none" strike="noStrike">
                <a:solidFill>
                  <a:srgbClr val="000000"/>
                </a:solidFill>
                <a:latin typeface="Arial"/>
                <a:ea typeface="Arial"/>
                <a:cs typeface="Arial"/>
                <a:sym typeface="Arial"/>
              </a:rPr>
              <a:t>특정 음식의 무게를 입력한 뒤 식단 추가 버튼 클릭시 우측 식단 목록에 추가된다. 아침, 점심, 저녁을 구분하여 등록 가능하다.</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ko-KR" sz="1000" u="none" cap="none" strike="noStrike">
                <a:solidFill>
                  <a:srgbClr val="000000"/>
                </a:solidFill>
                <a:latin typeface="Arial"/>
                <a:ea typeface="Arial"/>
                <a:cs typeface="Arial"/>
                <a:sym typeface="Arial"/>
              </a:rPr>
              <a:t>2-3. 식단 등록</a:t>
            </a:r>
            <a:endParaRPr/>
          </a:p>
          <a:p>
            <a:pPr indent="0" lvl="0" marL="0" marR="0" rtl="0" algn="l">
              <a:lnSpc>
                <a:spcPct val="100000"/>
              </a:lnSpc>
              <a:spcBef>
                <a:spcPts val="0"/>
              </a:spcBef>
              <a:spcAft>
                <a:spcPts val="0"/>
              </a:spcAft>
              <a:buClr>
                <a:srgbClr val="000000"/>
              </a:buClr>
              <a:buSzPts val="900"/>
              <a:buFont typeface="Arial"/>
              <a:buNone/>
            </a:pPr>
            <a:r>
              <a:rPr b="0" i="0" lang="ko-KR" sz="900" u="none" cap="none" strike="noStrike">
                <a:solidFill>
                  <a:srgbClr val="000000"/>
                </a:solidFill>
                <a:latin typeface="Arial"/>
                <a:ea typeface="Arial"/>
                <a:cs typeface="Arial"/>
                <a:sym typeface="Arial"/>
              </a:rPr>
              <a:t>등록 버튼 클릭 시 설정된 날짜에 일정이 등록되며 아침, 점심, 저녁을 한 번에 등록 할 수 있다.</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ko-KR" sz="1000" u="none" cap="none" strike="noStrike">
                <a:solidFill>
                  <a:srgbClr val="000000"/>
                </a:solidFill>
                <a:latin typeface="Arial"/>
                <a:ea typeface="Arial"/>
                <a:cs typeface="Arial"/>
                <a:sym typeface="Arial"/>
              </a:rPr>
              <a:t>2-4. 음식 추가 </a:t>
            </a:r>
            <a:endParaRPr/>
          </a:p>
          <a:p>
            <a:pPr indent="0" lvl="0" marL="0" marR="0" rtl="0" algn="l">
              <a:lnSpc>
                <a:spcPct val="100000"/>
              </a:lnSpc>
              <a:spcBef>
                <a:spcPts val="0"/>
              </a:spcBef>
              <a:spcAft>
                <a:spcPts val="0"/>
              </a:spcAft>
              <a:buClr>
                <a:srgbClr val="000000"/>
              </a:buClr>
              <a:buSzPts val="900"/>
              <a:buFont typeface="Arial"/>
              <a:buNone/>
            </a:pPr>
            <a:r>
              <a:rPr b="0" i="0" lang="ko-KR" sz="900" u="none" cap="none" strike="noStrike">
                <a:solidFill>
                  <a:srgbClr val="000000"/>
                </a:solidFill>
                <a:latin typeface="Arial"/>
                <a:ea typeface="Arial"/>
                <a:cs typeface="Arial"/>
                <a:sym typeface="Arial"/>
              </a:rPr>
              <a:t>클라이언트가 섭취하고자 하는 음식이 없을 시 음식 추가 버튼 클릭 후 뜨는 모달창 내에 원하는 정보를 입력하여 음식 리스트에 직접 추가 할 수 있다.</a:t>
            </a:r>
            <a:endParaRPr/>
          </a:p>
        </p:txBody>
      </p:sp>
      <p:sp>
        <p:nvSpPr>
          <p:cNvPr id="1514" name="Google Shape;1514;p26"/>
          <p:cNvSpPr/>
          <p:nvPr/>
        </p:nvSpPr>
        <p:spPr>
          <a:xfrm>
            <a:off x="4375392" y="893863"/>
            <a:ext cx="1118700" cy="389100"/>
          </a:xfrm>
          <a:prstGeom prst="parallelogram">
            <a:avLst>
              <a:gd fmla="val 41622" name="adj"/>
            </a:avLst>
          </a:pr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26"/>
          <p:cNvSpPr txBox="1"/>
          <p:nvPr/>
        </p:nvSpPr>
        <p:spPr>
          <a:xfrm>
            <a:off x="4431468" y="846013"/>
            <a:ext cx="1006547" cy="484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ko-KR" sz="1100" u="none" cap="none" strike="noStrike">
                <a:solidFill>
                  <a:srgbClr val="FFFFFF"/>
                </a:solidFill>
                <a:latin typeface="Arial"/>
                <a:ea typeface="Arial"/>
                <a:cs typeface="Arial"/>
                <a:sym typeface="Arial"/>
              </a:rPr>
              <a:t>2. 식단 등록</a:t>
            </a:r>
            <a:endParaRPr/>
          </a:p>
        </p:txBody>
      </p:sp>
      <p:sp>
        <p:nvSpPr>
          <p:cNvPr id="1516" name="Google Shape;1516;p26"/>
          <p:cNvSpPr/>
          <p:nvPr/>
        </p:nvSpPr>
        <p:spPr>
          <a:xfrm>
            <a:off x="2447844" y="2619594"/>
            <a:ext cx="1118700" cy="389100"/>
          </a:xfrm>
          <a:prstGeom prst="parallelogram">
            <a:avLst>
              <a:gd fmla="val 41622" name="adj"/>
            </a:avLst>
          </a:pr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26"/>
          <p:cNvSpPr txBox="1"/>
          <p:nvPr/>
        </p:nvSpPr>
        <p:spPr>
          <a:xfrm>
            <a:off x="2542219" y="2571750"/>
            <a:ext cx="1006547" cy="484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ko-KR" sz="1100" u="none" cap="none" strike="noStrike">
                <a:solidFill>
                  <a:srgbClr val="FFFFFF"/>
                </a:solidFill>
                <a:latin typeface="Arial"/>
                <a:ea typeface="Arial"/>
                <a:cs typeface="Arial"/>
                <a:sym typeface="Arial"/>
              </a:rPr>
              <a:t>2-4. 음식 추가</a:t>
            </a:r>
            <a:endParaRPr/>
          </a:p>
        </p:txBody>
      </p:sp>
      <p:sp>
        <p:nvSpPr>
          <p:cNvPr id="1518" name="Google Shape;1518;p26"/>
          <p:cNvSpPr/>
          <p:nvPr/>
        </p:nvSpPr>
        <p:spPr>
          <a:xfrm>
            <a:off x="708073" y="2829771"/>
            <a:ext cx="1118700" cy="389100"/>
          </a:xfrm>
          <a:prstGeom prst="parallelogram">
            <a:avLst>
              <a:gd fmla="val 41622" name="adj"/>
            </a:avLst>
          </a:pr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26"/>
          <p:cNvSpPr txBox="1"/>
          <p:nvPr/>
        </p:nvSpPr>
        <p:spPr>
          <a:xfrm>
            <a:off x="802448" y="2781927"/>
            <a:ext cx="1006547" cy="484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ko-KR" sz="1100" u="none" cap="none" strike="noStrike">
                <a:solidFill>
                  <a:srgbClr val="FFFFFF"/>
                </a:solidFill>
                <a:latin typeface="Arial"/>
                <a:ea typeface="Arial"/>
                <a:cs typeface="Arial"/>
                <a:sym typeface="Arial"/>
              </a:rPr>
              <a:t>2-2. 식단 추가</a:t>
            </a:r>
            <a:endParaRPr/>
          </a:p>
        </p:txBody>
      </p:sp>
      <p:sp>
        <p:nvSpPr>
          <p:cNvPr id="1520" name="Google Shape;1520;p26"/>
          <p:cNvSpPr/>
          <p:nvPr/>
        </p:nvSpPr>
        <p:spPr>
          <a:xfrm>
            <a:off x="5567766" y="3529567"/>
            <a:ext cx="1118700" cy="389100"/>
          </a:xfrm>
          <a:prstGeom prst="parallelogram">
            <a:avLst>
              <a:gd fmla="val 41622" name="adj"/>
            </a:avLst>
          </a:pr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26"/>
          <p:cNvSpPr txBox="1"/>
          <p:nvPr/>
        </p:nvSpPr>
        <p:spPr>
          <a:xfrm>
            <a:off x="5662141" y="3481723"/>
            <a:ext cx="1006547" cy="484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ko-KR" sz="1100" u="none" cap="none" strike="noStrike">
                <a:solidFill>
                  <a:srgbClr val="FFFFFF"/>
                </a:solidFill>
                <a:latin typeface="Arial"/>
                <a:ea typeface="Arial"/>
                <a:cs typeface="Arial"/>
                <a:sym typeface="Arial"/>
              </a:rPr>
              <a:t>2-3. 식단 등록</a:t>
            </a:r>
            <a:endParaRPr/>
          </a:p>
        </p:txBody>
      </p:sp>
      <p:sp>
        <p:nvSpPr>
          <p:cNvPr id="1522" name="Google Shape;1522;p26"/>
          <p:cNvSpPr/>
          <p:nvPr/>
        </p:nvSpPr>
        <p:spPr>
          <a:xfrm>
            <a:off x="508825" y="1401017"/>
            <a:ext cx="1118700" cy="389100"/>
          </a:xfrm>
          <a:prstGeom prst="parallelogram">
            <a:avLst>
              <a:gd fmla="val 41622" name="adj"/>
            </a:avLst>
          </a:pr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26"/>
          <p:cNvSpPr txBox="1"/>
          <p:nvPr/>
        </p:nvSpPr>
        <p:spPr>
          <a:xfrm>
            <a:off x="511449" y="1353173"/>
            <a:ext cx="1123179" cy="484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ko-KR" sz="1100" u="none" cap="none" strike="noStrike">
                <a:solidFill>
                  <a:srgbClr val="FFFFFF"/>
                </a:solidFill>
                <a:latin typeface="Arial"/>
                <a:ea typeface="Arial"/>
                <a:cs typeface="Arial"/>
                <a:sym typeface="Arial"/>
              </a:rPr>
              <a:t>2-1. 날짜선택</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27"/>
          <p:cNvSpPr txBox="1"/>
          <p:nvPr>
            <p:ph type="title"/>
          </p:nvPr>
        </p:nvSpPr>
        <p:spPr>
          <a:xfrm>
            <a:off x="504682" y="431246"/>
            <a:ext cx="5244174" cy="1146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ko-KR">
                <a:solidFill>
                  <a:schemeClr val="accent4"/>
                </a:solidFill>
                <a:latin typeface="Arial"/>
                <a:ea typeface="Arial"/>
                <a:cs typeface="Arial"/>
                <a:sym typeface="Arial"/>
              </a:rPr>
              <a:t>화면</a:t>
            </a:r>
            <a:r>
              <a:rPr lang="ko-KR">
                <a:latin typeface="Arial"/>
                <a:ea typeface="Arial"/>
                <a:cs typeface="Arial"/>
                <a:sym typeface="Arial"/>
              </a:rPr>
              <a:t> 기술서_</a:t>
            </a:r>
            <a:r>
              <a:rPr lang="ko-KR">
                <a:solidFill>
                  <a:schemeClr val="accent4"/>
                </a:solidFill>
                <a:latin typeface="Arial"/>
                <a:ea typeface="Arial"/>
                <a:cs typeface="Arial"/>
                <a:sym typeface="Arial"/>
              </a:rPr>
              <a:t>회원</a:t>
            </a:r>
            <a:endParaRPr/>
          </a:p>
        </p:txBody>
      </p:sp>
      <p:pic>
        <p:nvPicPr>
          <p:cNvPr id="1529" name="Google Shape;1529;p27"/>
          <p:cNvPicPr preferRelativeResize="0"/>
          <p:nvPr/>
        </p:nvPicPr>
        <p:blipFill rotWithShape="1">
          <a:blip r:embed="rId3">
            <a:alphaModFix/>
          </a:blip>
          <a:srcRect b="0" l="0" r="0" t="0"/>
          <a:stretch/>
        </p:blipFill>
        <p:spPr>
          <a:xfrm>
            <a:off x="218685" y="1091772"/>
            <a:ext cx="6699574" cy="3359601"/>
          </a:xfrm>
          <a:prstGeom prst="rect">
            <a:avLst/>
          </a:prstGeom>
          <a:noFill/>
          <a:ln>
            <a:noFill/>
          </a:ln>
        </p:spPr>
      </p:pic>
      <p:sp>
        <p:nvSpPr>
          <p:cNvPr id="1530" name="Google Shape;1530;p27"/>
          <p:cNvSpPr/>
          <p:nvPr/>
        </p:nvSpPr>
        <p:spPr>
          <a:xfrm>
            <a:off x="7032488" y="904632"/>
            <a:ext cx="1947471" cy="3502054"/>
          </a:xfrm>
          <a:prstGeom prst="roundRect">
            <a:avLst>
              <a:gd fmla="val 16667" name="adj"/>
            </a:avLst>
          </a:prstGeom>
          <a:solidFill>
            <a:srgbClr val="FFFFFF"/>
          </a:solidFill>
          <a:ln cap="flat" cmpd="sng" w="25400">
            <a:solidFill>
              <a:srgbClr val="404F5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531" name="Google Shape;1531;p27"/>
          <p:cNvSpPr txBox="1"/>
          <p:nvPr/>
        </p:nvSpPr>
        <p:spPr>
          <a:xfrm>
            <a:off x="7074742" y="987486"/>
            <a:ext cx="1856403" cy="323970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ko-KR" sz="1200" u="none" cap="none" strike="noStrike">
                <a:solidFill>
                  <a:srgbClr val="000000"/>
                </a:solidFill>
                <a:latin typeface="Arial"/>
                <a:ea typeface="Arial"/>
                <a:cs typeface="Arial"/>
                <a:sym typeface="Arial"/>
              </a:rPr>
              <a:t>3. 운동 일지</a:t>
            </a:r>
            <a:endParaRPr/>
          </a:p>
          <a:p>
            <a:pPr indent="0" lvl="0" marL="0" marR="0" rtl="0" algn="l">
              <a:lnSpc>
                <a:spcPct val="100000"/>
              </a:lnSpc>
              <a:spcBef>
                <a:spcPts val="0"/>
              </a:spcBef>
              <a:spcAft>
                <a:spcPts val="0"/>
              </a:spcAft>
              <a:buClr>
                <a:srgbClr val="000000"/>
              </a:buClr>
              <a:buSzPts val="900"/>
              <a:buFont typeface="Arial"/>
              <a:buNone/>
            </a:pPr>
            <a:r>
              <a:rPr b="0" i="0" lang="ko-KR" sz="900" u="none" cap="none" strike="noStrike">
                <a:solidFill>
                  <a:srgbClr val="000000"/>
                </a:solidFill>
                <a:latin typeface="Arial"/>
                <a:ea typeface="Arial"/>
                <a:cs typeface="Arial"/>
                <a:sym typeface="Arial"/>
              </a:rPr>
              <a:t>해당 페이지에서는 음식 리스트와 특정 날짜의 식단 일지 등록이 가능하다.</a:t>
            </a:r>
            <a:endParaRPr b="0" i="0" sz="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ko-KR" sz="1000" u="none" cap="none" strike="noStrike">
                <a:solidFill>
                  <a:srgbClr val="000000"/>
                </a:solidFill>
                <a:latin typeface="Arial"/>
                <a:ea typeface="Arial"/>
                <a:cs typeface="Arial"/>
                <a:sym typeface="Arial"/>
              </a:rPr>
              <a:t>3-1. 운동 목록</a:t>
            </a:r>
            <a:endParaRPr/>
          </a:p>
          <a:p>
            <a:pPr indent="0" lvl="0" marL="0" marR="0" rtl="0" algn="l">
              <a:lnSpc>
                <a:spcPct val="100000"/>
              </a:lnSpc>
              <a:spcBef>
                <a:spcPts val="0"/>
              </a:spcBef>
              <a:spcAft>
                <a:spcPts val="0"/>
              </a:spcAft>
              <a:buClr>
                <a:srgbClr val="000000"/>
              </a:buClr>
              <a:buSzPts val="900"/>
              <a:buFont typeface="Arial"/>
              <a:buNone/>
            </a:pPr>
            <a:r>
              <a:rPr b="0" i="0" lang="ko-KR" sz="900" u="none" cap="none" strike="noStrike">
                <a:solidFill>
                  <a:srgbClr val="000000"/>
                </a:solidFill>
                <a:latin typeface="Arial"/>
                <a:ea typeface="Arial"/>
                <a:cs typeface="Arial"/>
                <a:sym typeface="Arial"/>
              </a:rPr>
              <a:t>운동 부위별 조회가 가능하며 운동 이름으로 검색이 가능하다. 운동 클릭 시 우측에 선택한 운동 목록으로 이동된다.</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ko-KR" sz="1000" u="none" cap="none" strike="noStrike">
                <a:solidFill>
                  <a:srgbClr val="000000"/>
                </a:solidFill>
                <a:latin typeface="Arial"/>
                <a:ea typeface="Arial"/>
                <a:cs typeface="Arial"/>
                <a:sym typeface="Arial"/>
              </a:rPr>
              <a:t>3-2. 일지 목록</a:t>
            </a:r>
            <a:endParaRPr/>
          </a:p>
          <a:p>
            <a:pPr indent="0" lvl="0" marL="0" marR="0" rtl="0" algn="l">
              <a:lnSpc>
                <a:spcPct val="100000"/>
              </a:lnSpc>
              <a:spcBef>
                <a:spcPts val="0"/>
              </a:spcBef>
              <a:spcAft>
                <a:spcPts val="0"/>
              </a:spcAft>
              <a:buClr>
                <a:srgbClr val="000000"/>
              </a:buClr>
              <a:buSzPts val="900"/>
              <a:buFont typeface="Arial"/>
              <a:buNone/>
            </a:pPr>
            <a:r>
              <a:rPr b="0" i="0" lang="ko-KR" sz="900" u="none" cap="none" strike="noStrike">
                <a:solidFill>
                  <a:srgbClr val="000000"/>
                </a:solidFill>
                <a:latin typeface="Arial"/>
                <a:ea typeface="Arial"/>
                <a:cs typeface="Arial"/>
                <a:sym typeface="Arial"/>
              </a:rPr>
              <a:t>선택된 운동에 실행 횟수를 등록 할 수 있으며 드래그를 이용하여 순서 조정이 가능하다.</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ko-KR" sz="1000" u="none" cap="none" strike="noStrike">
                <a:solidFill>
                  <a:srgbClr val="000000"/>
                </a:solidFill>
                <a:latin typeface="Arial"/>
                <a:ea typeface="Arial"/>
                <a:cs typeface="Arial"/>
                <a:sym typeface="Arial"/>
              </a:rPr>
              <a:t>3-3. 일지 등록</a:t>
            </a:r>
            <a:endParaRPr/>
          </a:p>
          <a:p>
            <a:pPr indent="0" lvl="0" marL="0" marR="0" rtl="0" algn="l">
              <a:lnSpc>
                <a:spcPct val="100000"/>
              </a:lnSpc>
              <a:spcBef>
                <a:spcPts val="0"/>
              </a:spcBef>
              <a:spcAft>
                <a:spcPts val="0"/>
              </a:spcAft>
              <a:buClr>
                <a:srgbClr val="000000"/>
              </a:buClr>
              <a:buSzPts val="900"/>
              <a:buFont typeface="Arial"/>
              <a:buNone/>
            </a:pPr>
            <a:r>
              <a:rPr b="0" i="0" lang="ko-KR" sz="900" u="none" cap="none" strike="noStrike">
                <a:solidFill>
                  <a:srgbClr val="000000"/>
                </a:solidFill>
                <a:latin typeface="Arial"/>
                <a:ea typeface="Arial"/>
                <a:cs typeface="Arial"/>
                <a:sym typeface="Arial"/>
              </a:rPr>
              <a:t>일지 등록 클릭 시 선택된 운동 목록 내 입력한 내용이 저장되며 운동 일지 페이지로 이동되어 등록된 내용을 확인 할 수 있다.</a:t>
            </a:r>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532" name="Google Shape;1532;p27"/>
          <p:cNvSpPr/>
          <p:nvPr/>
        </p:nvSpPr>
        <p:spPr>
          <a:xfrm>
            <a:off x="4375392" y="893863"/>
            <a:ext cx="1118700" cy="389100"/>
          </a:xfrm>
          <a:prstGeom prst="parallelogram">
            <a:avLst>
              <a:gd fmla="val 41622" name="adj"/>
            </a:avLst>
          </a:pr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27"/>
          <p:cNvSpPr txBox="1"/>
          <p:nvPr/>
        </p:nvSpPr>
        <p:spPr>
          <a:xfrm>
            <a:off x="4431468" y="846013"/>
            <a:ext cx="1006547" cy="484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ko-KR" sz="1100" u="none" cap="none" strike="noStrike">
                <a:solidFill>
                  <a:srgbClr val="FFFFFF"/>
                </a:solidFill>
                <a:latin typeface="Arial"/>
                <a:ea typeface="Arial"/>
                <a:cs typeface="Arial"/>
                <a:sym typeface="Arial"/>
              </a:rPr>
              <a:t>3. 운동 일지</a:t>
            </a:r>
            <a:endParaRPr/>
          </a:p>
        </p:txBody>
      </p:sp>
      <p:sp>
        <p:nvSpPr>
          <p:cNvPr id="1534" name="Google Shape;1534;p27"/>
          <p:cNvSpPr/>
          <p:nvPr/>
        </p:nvSpPr>
        <p:spPr>
          <a:xfrm>
            <a:off x="2525598" y="1789795"/>
            <a:ext cx="1118700" cy="389100"/>
          </a:xfrm>
          <a:prstGeom prst="parallelogram">
            <a:avLst>
              <a:gd fmla="val 41622" name="adj"/>
            </a:avLst>
          </a:pr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27"/>
          <p:cNvSpPr txBox="1"/>
          <p:nvPr/>
        </p:nvSpPr>
        <p:spPr>
          <a:xfrm>
            <a:off x="2522390" y="1741951"/>
            <a:ext cx="1123179" cy="484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ko-KR" sz="1100" u="none" cap="none" strike="noStrike">
                <a:solidFill>
                  <a:srgbClr val="FFFFFF"/>
                </a:solidFill>
                <a:latin typeface="Arial"/>
                <a:ea typeface="Arial"/>
                <a:cs typeface="Arial"/>
                <a:sym typeface="Arial"/>
              </a:rPr>
              <a:t>3-1. 운동목록</a:t>
            </a:r>
            <a:endParaRPr/>
          </a:p>
        </p:txBody>
      </p:sp>
      <p:sp>
        <p:nvSpPr>
          <p:cNvPr id="1536" name="Google Shape;1536;p27"/>
          <p:cNvSpPr/>
          <p:nvPr/>
        </p:nvSpPr>
        <p:spPr>
          <a:xfrm>
            <a:off x="5421975" y="1653725"/>
            <a:ext cx="1118700" cy="389100"/>
          </a:xfrm>
          <a:prstGeom prst="parallelogram">
            <a:avLst>
              <a:gd fmla="val 41622" name="adj"/>
            </a:avLst>
          </a:pr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27"/>
          <p:cNvSpPr txBox="1"/>
          <p:nvPr/>
        </p:nvSpPr>
        <p:spPr>
          <a:xfrm>
            <a:off x="5457645" y="1605881"/>
            <a:ext cx="1084302" cy="484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ko-KR" sz="1100" u="none" cap="none" strike="noStrike">
                <a:solidFill>
                  <a:srgbClr val="FFFFFF"/>
                </a:solidFill>
                <a:latin typeface="Arial"/>
                <a:ea typeface="Arial"/>
                <a:cs typeface="Arial"/>
                <a:sym typeface="Arial"/>
              </a:rPr>
              <a:t>3-2. 일지목록</a:t>
            </a:r>
            <a:endParaRPr/>
          </a:p>
        </p:txBody>
      </p:sp>
      <p:sp>
        <p:nvSpPr>
          <p:cNvPr id="1538" name="Google Shape;1538;p27"/>
          <p:cNvSpPr/>
          <p:nvPr/>
        </p:nvSpPr>
        <p:spPr>
          <a:xfrm>
            <a:off x="3471078" y="3685077"/>
            <a:ext cx="1118700" cy="389100"/>
          </a:xfrm>
          <a:prstGeom prst="parallelogram">
            <a:avLst>
              <a:gd fmla="val 41622" name="adj"/>
            </a:avLst>
          </a:pr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27"/>
          <p:cNvSpPr txBox="1"/>
          <p:nvPr/>
        </p:nvSpPr>
        <p:spPr>
          <a:xfrm>
            <a:off x="3502277" y="3637233"/>
            <a:ext cx="1069723" cy="484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ko-KR" sz="1100" u="none" cap="none" strike="noStrike">
                <a:solidFill>
                  <a:srgbClr val="FFFFFF"/>
                </a:solidFill>
                <a:latin typeface="Arial"/>
                <a:ea typeface="Arial"/>
                <a:cs typeface="Arial"/>
                <a:sym typeface="Arial"/>
              </a:rPr>
              <a:t>3-3.일지등록</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3" name="Shape 1543"/>
        <p:cNvGrpSpPr/>
        <p:nvPr/>
      </p:nvGrpSpPr>
      <p:grpSpPr>
        <a:xfrm>
          <a:off x="0" y="0"/>
          <a:ext cx="0" cy="0"/>
          <a:chOff x="0" y="0"/>
          <a:chExt cx="0" cy="0"/>
        </a:xfrm>
      </p:grpSpPr>
      <p:sp>
        <p:nvSpPr>
          <p:cNvPr id="1544" name="Google Shape;1544;p28"/>
          <p:cNvSpPr txBox="1"/>
          <p:nvPr>
            <p:ph type="title"/>
          </p:nvPr>
        </p:nvSpPr>
        <p:spPr>
          <a:xfrm>
            <a:off x="504682" y="431246"/>
            <a:ext cx="5244174" cy="1146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ko-KR">
                <a:solidFill>
                  <a:schemeClr val="accent4"/>
                </a:solidFill>
                <a:latin typeface="Arial"/>
                <a:ea typeface="Arial"/>
                <a:cs typeface="Arial"/>
                <a:sym typeface="Arial"/>
              </a:rPr>
              <a:t>화면</a:t>
            </a:r>
            <a:r>
              <a:rPr lang="ko-KR">
                <a:latin typeface="Arial"/>
                <a:ea typeface="Arial"/>
                <a:cs typeface="Arial"/>
                <a:sym typeface="Arial"/>
              </a:rPr>
              <a:t> 기술서_</a:t>
            </a:r>
            <a:r>
              <a:rPr lang="ko-KR">
                <a:solidFill>
                  <a:schemeClr val="accent4"/>
                </a:solidFill>
                <a:latin typeface="Arial"/>
                <a:ea typeface="Arial"/>
                <a:cs typeface="Arial"/>
                <a:sym typeface="Arial"/>
              </a:rPr>
              <a:t>회원</a:t>
            </a:r>
            <a:endParaRPr/>
          </a:p>
        </p:txBody>
      </p:sp>
      <p:pic>
        <p:nvPicPr>
          <p:cNvPr id="1545" name="Google Shape;1545;p28"/>
          <p:cNvPicPr preferRelativeResize="0"/>
          <p:nvPr/>
        </p:nvPicPr>
        <p:blipFill rotWithShape="1">
          <a:blip r:embed="rId3">
            <a:alphaModFix/>
          </a:blip>
          <a:srcRect b="0" l="0" r="0" t="0"/>
          <a:stretch/>
        </p:blipFill>
        <p:spPr>
          <a:xfrm>
            <a:off x="359616" y="1119410"/>
            <a:ext cx="6534194" cy="3525529"/>
          </a:xfrm>
          <a:prstGeom prst="rect">
            <a:avLst/>
          </a:prstGeom>
          <a:noFill/>
          <a:ln>
            <a:noFill/>
          </a:ln>
        </p:spPr>
      </p:pic>
      <p:sp>
        <p:nvSpPr>
          <p:cNvPr id="1546" name="Google Shape;1546;p28"/>
          <p:cNvSpPr/>
          <p:nvPr/>
        </p:nvSpPr>
        <p:spPr>
          <a:xfrm>
            <a:off x="7032488" y="1162195"/>
            <a:ext cx="1947471" cy="3375702"/>
          </a:xfrm>
          <a:prstGeom prst="roundRect">
            <a:avLst>
              <a:gd fmla="val 16667" name="adj"/>
            </a:avLst>
          </a:prstGeom>
          <a:solidFill>
            <a:srgbClr val="FFFFFF"/>
          </a:solidFill>
          <a:ln cap="flat" cmpd="sng" w="25400">
            <a:solidFill>
              <a:srgbClr val="404F5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547" name="Google Shape;1547;p28"/>
          <p:cNvSpPr txBox="1"/>
          <p:nvPr/>
        </p:nvSpPr>
        <p:spPr>
          <a:xfrm>
            <a:off x="7074742" y="1245049"/>
            <a:ext cx="1856403" cy="323970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ko-KR" sz="1200" u="none" cap="none" strike="noStrike">
                <a:solidFill>
                  <a:srgbClr val="000000"/>
                </a:solidFill>
                <a:latin typeface="Arial"/>
                <a:ea typeface="Arial"/>
                <a:cs typeface="Arial"/>
                <a:sym typeface="Arial"/>
              </a:rPr>
              <a:t>4. 회원 캘린더</a:t>
            </a:r>
            <a:endParaRPr/>
          </a:p>
          <a:p>
            <a:pPr indent="0" lvl="0" marL="0" marR="0" rtl="0" algn="l">
              <a:lnSpc>
                <a:spcPct val="100000"/>
              </a:lnSpc>
              <a:spcBef>
                <a:spcPts val="0"/>
              </a:spcBef>
              <a:spcAft>
                <a:spcPts val="0"/>
              </a:spcAft>
              <a:buClr>
                <a:srgbClr val="000000"/>
              </a:buClr>
              <a:buSzPts val="900"/>
              <a:buFont typeface="Arial"/>
              <a:buNone/>
            </a:pPr>
            <a:r>
              <a:rPr b="0" i="0" lang="ko-KR" sz="900" u="none" cap="none" strike="noStrike">
                <a:solidFill>
                  <a:srgbClr val="000000"/>
                </a:solidFill>
                <a:latin typeface="Arial"/>
                <a:ea typeface="Arial"/>
                <a:cs typeface="Arial"/>
                <a:sym typeface="Arial"/>
              </a:rPr>
              <a:t>로그인된 회원의 식단/운동 일지를 조회, 등록 할 수 있는 캘린더</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ko-KR" sz="1000" u="none" cap="none" strike="noStrike">
                <a:solidFill>
                  <a:srgbClr val="000000"/>
                </a:solidFill>
                <a:latin typeface="Arial"/>
                <a:ea typeface="Arial"/>
                <a:cs typeface="Arial"/>
                <a:sym typeface="Arial"/>
              </a:rPr>
              <a:t>4-1. 메모</a:t>
            </a:r>
            <a:endParaRPr/>
          </a:p>
          <a:p>
            <a:pPr indent="0" lvl="0" marL="0" marR="0" rtl="0" algn="l">
              <a:lnSpc>
                <a:spcPct val="100000"/>
              </a:lnSpc>
              <a:spcBef>
                <a:spcPts val="0"/>
              </a:spcBef>
              <a:spcAft>
                <a:spcPts val="0"/>
              </a:spcAft>
              <a:buClr>
                <a:srgbClr val="000000"/>
              </a:buClr>
              <a:buSzPts val="900"/>
              <a:buFont typeface="Arial"/>
              <a:buNone/>
            </a:pPr>
            <a:r>
              <a:rPr b="0" i="0" lang="ko-KR" sz="900" u="none" cap="none" strike="noStrike">
                <a:solidFill>
                  <a:srgbClr val="000000"/>
                </a:solidFill>
                <a:latin typeface="Arial"/>
                <a:ea typeface="Arial"/>
                <a:cs typeface="Arial"/>
                <a:sym typeface="Arial"/>
              </a:rPr>
              <a:t>특정 날짜 클릭 시 해당 날짜에 메모 등록, 수정 가능하다.</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ko-KR" sz="1000" u="none" cap="none" strike="noStrike">
                <a:solidFill>
                  <a:srgbClr val="000000"/>
                </a:solidFill>
                <a:latin typeface="Arial"/>
                <a:ea typeface="Arial"/>
                <a:cs typeface="Arial"/>
                <a:sym typeface="Arial"/>
              </a:rPr>
              <a:t>4-2. 식단/운동 추가</a:t>
            </a:r>
            <a:endParaRPr/>
          </a:p>
          <a:p>
            <a:pPr indent="0" lvl="0" marL="0" marR="0" rtl="0" algn="l">
              <a:lnSpc>
                <a:spcPct val="100000"/>
              </a:lnSpc>
              <a:spcBef>
                <a:spcPts val="0"/>
              </a:spcBef>
              <a:spcAft>
                <a:spcPts val="0"/>
              </a:spcAft>
              <a:buClr>
                <a:srgbClr val="000000"/>
              </a:buClr>
              <a:buSzPts val="900"/>
              <a:buFont typeface="Arial"/>
              <a:buNone/>
            </a:pPr>
            <a:r>
              <a:rPr b="0" i="0" lang="ko-KR" sz="900" u="none" cap="none" strike="noStrike">
                <a:solidFill>
                  <a:srgbClr val="000000"/>
                </a:solidFill>
                <a:latin typeface="Arial"/>
                <a:ea typeface="Arial"/>
                <a:cs typeface="Arial"/>
                <a:sym typeface="Arial"/>
              </a:rPr>
              <a:t>식단 / 운동 일지 기록이 없는 특정 날짜 클리 시 식단 추가, 운동 추가 버튼이 활성화 된다. 버튼 클릭 시 해당하는 날짜의 등록 페이지로 이동된다.</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ko-KR" sz="1000" u="none" cap="none" strike="noStrike">
                <a:solidFill>
                  <a:srgbClr val="000000"/>
                </a:solidFill>
                <a:latin typeface="Arial"/>
                <a:ea typeface="Arial"/>
                <a:cs typeface="Arial"/>
                <a:sym typeface="Arial"/>
              </a:rPr>
              <a:t>4-3. 식단 / 운동 조회</a:t>
            </a:r>
            <a:endParaRPr/>
          </a:p>
          <a:p>
            <a:pPr indent="0" lvl="0" marL="0" marR="0" rtl="0" algn="l">
              <a:lnSpc>
                <a:spcPct val="100000"/>
              </a:lnSpc>
              <a:spcBef>
                <a:spcPts val="0"/>
              </a:spcBef>
              <a:spcAft>
                <a:spcPts val="0"/>
              </a:spcAft>
              <a:buClr>
                <a:srgbClr val="000000"/>
              </a:buClr>
              <a:buSzPts val="900"/>
              <a:buFont typeface="Arial"/>
              <a:buNone/>
            </a:pPr>
            <a:r>
              <a:rPr b="0" i="0" lang="ko-KR" sz="900" u="none" cap="none" strike="noStrike">
                <a:solidFill>
                  <a:srgbClr val="000000"/>
                </a:solidFill>
                <a:latin typeface="Arial"/>
                <a:ea typeface="Arial"/>
                <a:cs typeface="Arial"/>
                <a:sym typeface="Arial"/>
              </a:rPr>
              <a:t>식단 / 운동 일지가 등록 된 특정 날짜의 식단 / 운동 글자 클릭 시 해당하는 날짜의 일지 조회 페이지로 이동한다.</a:t>
            </a:r>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548" name="Google Shape;1548;p28"/>
          <p:cNvSpPr/>
          <p:nvPr/>
        </p:nvSpPr>
        <p:spPr>
          <a:xfrm>
            <a:off x="4375392" y="893863"/>
            <a:ext cx="1118700" cy="389100"/>
          </a:xfrm>
          <a:prstGeom prst="parallelogram">
            <a:avLst>
              <a:gd fmla="val 41622" name="adj"/>
            </a:avLst>
          </a:pr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28"/>
          <p:cNvSpPr txBox="1"/>
          <p:nvPr/>
        </p:nvSpPr>
        <p:spPr>
          <a:xfrm>
            <a:off x="4469767" y="846019"/>
            <a:ext cx="1006547" cy="484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ko-KR" sz="1100" u="none" cap="none" strike="noStrike">
                <a:solidFill>
                  <a:srgbClr val="FFFFFF"/>
                </a:solidFill>
                <a:latin typeface="Arial"/>
                <a:ea typeface="Arial"/>
                <a:cs typeface="Arial"/>
                <a:sym typeface="Arial"/>
              </a:rPr>
              <a:t>4. 캘린더</a:t>
            </a:r>
            <a:endParaRPr/>
          </a:p>
        </p:txBody>
      </p:sp>
      <p:sp>
        <p:nvSpPr>
          <p:cNvPr id="1550" name="Google Shape;1550;p28"/>
          <p:cNvSpPr/>
          <p:nvPr/>
        </p:nvSpPr>
        <p:spPr>
          <a:xfrm>
            <a:off x="1825802" y="1823813"/>
            <a:ext cx="1118700" cy="389100"/>
          </a:xfrm>
          <a:prstGeom prst="parallelogram">
            <a:avLst>
              <a:gd fmla="val 41622" name="adj"/>
            </a:avLst>
          </a:pr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28"/>
          <p:cNvSpPr txBox="1"/>
          <p:nvPr/>
        </p:nvSpPr>
        <p:spPr>
          <a:xfrm>
            <a:off x="1881878" y="1775963"/>
            <a:ext cx="1006547" cy="484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ko-KR" sz="1100" u="none" cap="none" strike="noStrike">
                <a:solidFill>
                  <a:srgbClr val="FFFFFF"/>
                </a:solidFill>
                <a:latin typeface="Arial"/>
                <a:ea typeface="Arial"/>
                <a:cs typeface="Arial"/>
                <a:sym typeface="Arial"/>
              </a:rPr>
              <a:t>4-1. 메모</a:t>
            </a:r>
            <a:endParaRPr/>
          </a:p>
        </p:txBody>
      </p:sp>
      <p:sp>
        <p:nvSpPr>
          <p:cNvPr id="1552" name="Google Shape;1552;p28"/>
          <p:cNvSpPr/>
          <p:nvPr/>
        </p:nvSpPr>
        <p:spPr>
          <a:xfrm>
            <a:off x="3453300" y="3719095"/>
            <a:ext cx="1118700" cy="389100"/>
          </a:xfrm>
          <a:prstGeom prst="parallelogram">
            <a:avLst>
              <a:gd fmla="val 41622" name="adj"/>
            </a:avLst>
          </a:pr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28"/>
          <p:cNvSpPr txBox="1"/>
          <p:nvPr/>
        </p:nvSpPr>
        <p:spPr>
          <a:xfrm>
            <a:off x="3482944" y="3671251"/>
            <a:ext cx="1147477" cy="484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ko-KR" sz="1100" u="none" cap="none" strike="noStrike">
                <a:solidFill>
                  <a:srgbClr val="FFFFFF"/>
                </a:solidFill>
                <a:latin typeface="Arial"/>
                <a:ea typeface="Arial"/>
                <a:cs typeface="Arial"/>
                <a:sym typeface="Arial"/>
              </a:rPr>
              <a:t>4-3. 식단/운동 조회</a:t>
            </a:r>
            <a:endParaRPr/>
          </a:p>
        </p:txBody>
      </p:sp>
      <p:sp>
        <p:nvSpPr>
          <p:cNvPr id="1554" name="Google Shape;1554;p28"/>
          <p:cNvSpPr/>
          <p:nvPr/>
        </p:nvSpPr>
        <p:spPr>
          <a:xfrm>
            <a:off x="3453300" y="2182650"/>
            <a:ext cx="1118700" cy="389100"/>
          </a:xfrm>
          <a:prstGeom prst="parallelogram">
            <a:avLst>
              <a:gd fmla="val 41622" name="adj"/>
            </a:avLst>
          </a:pr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28"/>
          <p:cNvSpPr txBox="1"/>
          <p:nvPr/>
        </p:nvSpPr>
        <p:spPr>
          <a:xfrm>
            <a:off x="3468364" y="2134800"/>
            <a:ext cx="1162057" cy="484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ko-KR" sz="1100" u="none" cap="none" strike="noStrike">
                <a:solidFill>
                  <a:srgbClr val="FFFFFF"/>
                </a:solidFill>
                <a:latin typeface="Arial"/>
                <a:ea typeface="Arial"/>
                <a:cs typeface="Arial"/>
                <a:sym typeface="Arial"/>
              </a:rPr>
              <a:t>4-2. 식단/운동 추가</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pic>
        <p:nvPicPr>
          <p:cNvPr id="1560" name="Google Shape;1560;p29"/>
          <p:cNvPicPr preferRelativeResize="0"/>
          <p:nvPr/>
        </p:nvPicPr>
        <p:blipFill rotWithShape="1">
          <a:blip r:embed="rId3">
            <a:alphaModFix/>
          </a:blip>
          <a:srcRect b="0" l="0" r="0" t="0"/>
          <a:stretch/>
        </p:blipFill>
        <p:spPr>
          <a:xfrm>
            <a:off x="4136746" y="1068847"/>
            <a:ext cx="2639170" cy="3612982"/>
          </a:xfrm>
          <a:prstGeom prst="rect">
            <a:avLst/>
          </a:prstGeom>
          <a:noFill/>
          <a:ln>
            <a:noFill/>
          </a:ln>
        </p:spPr>
      </p:pic>
      <p:sp>
        <p:nvSpPr>
          <p:cNvPr id="1561" name="Google Shape;1561;p29"/>
          <p:cNvSpPr txBox="1"/>
          <p:nvPr>
            <p:ph type="title"/>
          </p:nvPr>
        </p:nvSpPr>
        <p:spPr>
          <a:xfrm>
            <a:off x="504681" y="431246"/>
            <a:ext cx="5613510" cy="66549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ko-KR">
                <a:solidFill>
                  <a:schemeClr val="accent4"/>
                </a:solidFill>
                <a:latin typeface="Arial"/>
                <a:ea typeface="Arial"/>
                <a:cs typeface="Arial"/>
                <a:sym typeface="Arial"/>
              </a:rPr>
              <a:t>화면</a:t>
            </a:r>
            <a:r>
              <a:rPr lang="ko-KR">
                <a:latin typeface="Arial"/>
                <a:ea typeface="Arial"/>
                <a:cs typeface="Arial"/>
                <a:sym typeface="Arial"/>
              </a:rPr>
              <a:t> 기술서_</a:t>
            </a:r>
            <a:r>
              <a:rPr lang="ko-KR">
                <a:solidFill>
                  <a:schemeClr val="accent4"/>
                </a:solidFill>
                <a:latin typeface="Arial"/>
                <a:ea typeface="Arial"/>
                <a:cs typeface="Arial"/>
                <a:sym typeface="Arial"/>
              </a:rPr>
              <a:t>MQTT 메신저</a:t>
            </a:r>
            <a:endParaRPr/>
          </a:p>
        </p:txBody>
      </p:sp>
      <p:sp>
        <p:nvSpPr>
          <p:cNvPr id="1562" name="Google Shape;1562;p29"/>
          <p:cNvSpPr/>
          <p:nvPr/>
        </p:nvSpPr>
        <p:spPr>
          <a:xfrm>
            <a:off x="6972689" y="1249671"/>
            <a:ext cx="1947471" cy="3127857"/>
          </a:xfrm>
          <a:prstGeom prst="roundRect">
            <a:avLst>
              <a:gd fmla="val 16667" name="adj"/>
            </a:avLst>
          </a:prstGeom>
          <a:solidFill>
            <a:srgbClr val="FFFFFF"/>
          </a:solidFill>
          <a:ln cap="flat" cmpd="sng" w="25400">
            <a:solidFill>
              <a:srgbClr val="404F5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563" name="Google Shape;1563;p29"/>
          <p:cNvSpPr txBox="1"/>
          <p:nvPr/>
        </p:nvSpPr>
        <p:spPr>
          <a:xfrm>
            <a:off x="7006707" y="1322806"/>
            <a:ext cx="1939018" cy="28001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ko-KR" sz="1200" u="none" cap="none" strike="noStrike">
                <a:solidFill>
                  <a:srgbClr val="000000"/>
                </a:solidFill>
                <a:latin typeface="Arial"/>
                <a:ea typeface="Arial"/>
                <a:cs typeface="Arial"/>
                <a:sym typeface="Arial"/>
              </a:rPr>
              <a:t>메신저</a:t>
            </a:r>
            <a:endParaRPr/>
          </a:p>
          <a:p>
            <a:pPr indent="0" lvl="0" marL="0" marR="0" rtl="0" algn="l">
              <a:lnSpc>
                <a:spcPct val="100000"/>
              </a:lnSpc>
              <a:spcBef>
                <a:spcPts val="0"/>
              </a:spcBef>
              <a:spcAft>
                <a:spcPts val="0"/>
              </a:spcAft>
              <a:buClr>
                <a:srgbClr val="000000"/>
              </a:buClr>
              <a:buSzPts val="900"/>
              <a:buFont typeface="Arial"/>
              <a:buNone/>
            </a:pPr>
            <a:r>
              <a:rPr b="0" i="0" lang="ko-KR" sz="900" u="none" cap="none" strike="noStrike">
                <a:solidFill>
                  <a:srgbClr val="000000"/>
                </a:solidFill>
                <a:latin typeface="Arial"/>
                <a:ea typeface="Arial"/>
                <a:cs typeface="Arial"/>
                <a:sym typeface="Arial"/>
              </a:rPr>
              <a:t>MQTT 기반을 이용한 실시간 메신저. 연동된 트레이너와 회원 간 실시간 소통이 가능하다.</a:t>
            </a:r>
            <a:endParaRPr/>
          </a:p>
          <a:p>
            <a:pPr indent="0" lvl="0" marL="0" marR="0" rtl="0" algn="l">
              <a:lnSpc>
                <a:spcPct val="100000"/>
              </a:lnSpc>
              <a:spcBef>
                <a:spcPts val="0"/>
              </a:spcBef>
              <a:spcAft>
                <a:spcPts val="0"/>
              </a:spcAft>
              <a:buClr>
                <a:srgbClr val="000000"/>
              </a:buClr>
              <a:buSzPts val="900"/>
              <a:buFont typeface="Arial"/>
              <a:buNone/>
            </a:pPr>
            <a:r>
              <a:rPr b="0" i="0" lang="ko-KR" sz="900" u="none" cap="none" strike="noStrike">
                <a:solidFill>
                  <a:srgbClr val="000000"/>
                </a:solidFill>
                <a:latin typeface="Arial"/>
                <a:ea typeface="Arial"/>
                <a:cs typeface="Arial"/>
                <a:sym typeface="Arial"/>
              </a:rPr>
              <a:t>회원과의 연동이 되었을 때 자동으로 채팅방이 생성되며 생성 시에 안내 문구를 확인 할 수 있다.</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ko-KR" sz="1000" u="none" cap="none" strike="noStrike">
                <a:solidFill>
                  <a:srgbClr val="000000"/>
                </a:solidFill>
                <a:latin typeface="Arial"/>
                <a:ea typeface="Arial"/>
                <a:cs typeface="Arial"/>
                <a:sym typeface="Arial"/>
              </a:rPr>
              <a:t>1. 메세지 전송</a:t>
            </a:r>
            <a:endParaRPr/>
          </a:p>
          <a:p>
            <a:pPr indent="0" lvl="0" marL="0" marR="0" rtl="0" algn="l">
              <a:lnSpc>
                <a:spcPct val="100000"/>
              </a:lnSpc>
              <a:spcBef>
                <a:spcPts val="0"/>
              </a:spcBef>
              <a:spcAft>
                <a:spcPts val="0"/>
              </a:spcAft>
              <a:buClr>
                <a:srgbClr val="000000"/>
              </a:buClr>
              <a:buSzPts val="900"/>
              <a:buFont typeface="Arial"/>
              <a:buNone/>
            </a:pPr>
            <a:r>
              <a:rPr b="0" i="0" lang="ko-KR" sz="900" u="none" cap="none" strike="noStrike">
                <a:solidFill>
                  <a:srgbClr val="000000"/>
                </a:solidFill>
                <a:latin typeface="Arial"/>
                <a:ea typeface="Arial"/>
                <a:cs typeface="Arial"/>
                <a:sym typeface="Arial"/>
              </a:rPr>
              <a:t>보내려는 내용을 적고 전송 클릭 시 전송된 대화 내용이 저장되며 서로의 메세지를 실시간으로 확인 할 수 있다.</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ko-KR" sz="1000" u="none" cap="none" strike="noStrike">
                <a:solidFill>
                  <a:srgbClr val="000000"/>
                </a:solidFill>
                <a:latin typeface="Arial"/>
                <a:ea typeface="Arial"/>
                <a:cs typeface="Arial"/>
                <a:sym typeface="Arial"/>
              </a:rPr>
              <a:t>2. 메세지 삭제 </a:t>
            </a:r>
            <a:endParaRPr/>
          </a:p>
          <a:p>
            <a:pPr indent="0" lvl="0" marL="0" marR="0" rtl="0" algn="l">
              <a:lnSpc>
                <a:spcPct val="100000"/>
              </a:lnSpc>
              <a:spcBef>
                <a:spcPts val="0"/>
              </a:spcBef>
              <a:spcAft>
                <a:spcPts val="0"/>
              </a:spcAft>
              <a:buClr>
                <a:srgbClr val="000000"/>
              </a:buClr>
              <a:buSzPts val="900"/>
              <a:buFont typeface="Arial"/>
              <a:buNone/>
            </a:pPr>
            <a:r>
              <a:rPr b="0" i="0" lang="ko-KR" sz="900" u="none" cap="none" strike="noStrike">
                <a:solidFill>
                  <a:srgbClr val="000000"/>
                </a:solidFill>
                <a:latin typeface="Arial"/>
                <a:ea typeface="Arial"/>
                <a:cs typeface="Arial"/>
                <a:sym typeface="Arial"/>
              </a:rPr>
              <a:t>메세지 삭제 클릭 시 사용자가 직접 전송한 내용의 메세지를 삭제 할 수 있다.</a:t>
            </a:r>
            <a:endParaRPr/>
          </a:p>
        </p:txBody>
      </p:sp>
      <p:sp>
        <p:nvSpPr>
          <p:cNvPr id="1564" name="Google Shape;1564;p29"/>
          <p:cNvSpPr/>
          <p:nvPr/>
        </p:nvSpPr>
        <p:spPr>
          <a:xfrm>
            <a:off x="3097292" y="995917"/>
            <a:ext cx="1118700" cy="389100"/>
          </a:xfrm>
          <a:prstGeom prst="parallelogram">
            <a:avLst>
              <a:gd fmla="val 41622" name="adj"/>
            </a:avLst>
          </a:pr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65" name="Google Shape;1565;p29"/>
          <p:cNvPicPr preferRelativeResize="0"/>
          <p:nvPr/>
        </p:nvPicPr>
        <p:blipFill rotWithShape="1">
          <a:blip r:embed="rId4">
            <a:alphaModFix/>
          </a:blip>
          <a:srcRect b="0" l="0" r="0" t="0"/>
          <a:stretch/>
        </p:blipFill>
        <p:spPr>
          <a:xfrm>
            <a:off x="328910" y="1083712"/>
            <a:ext cx="2761714" cy="3671013"/>
          </a:xfrm>
          <a:prstGeom prst="rect">
            <a:avLst/>
          </a:prstGeom>
          <a:noFill/>
          <a:ln>
            <a:noFill/>
          </a:ln>
        </p:spPr>
      </p:pic>
      <p:sp>
        <p:nvSpPr>
          <p:cNvPr id="1566" name="Google Shape;1566;p29"/>
          <p:cNvSpPr txBox="1"/>
          <p:nvPr/>
        </p:nvSpPr>
        <p:spPr>
          <a:xfrm>
            <a:off x="3191667" y="948073"/>
            <a:ext cx="1006547" cy="484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ko-KR" sz="1100" u="none" cap="none" strike="noStrike">
                <a:solidFill>
                  <a:srgbClr val="FFFFFF"/>
                </a:solidFill>
                <a:latin typeface="Arial"/>
                <a:ea typeface="Arial"/>
                <a:cs typeface="Arial"/>
                <a:sym typeface="Arial"/>
              </a:rPr>
              <a:t>메신저</a:t>
            </a:r>
            <a:endParaRPr/>
          </a:p>
        </p:txBody>
      </p:sp>
      <p:sp>
        <p:nvSpPr>
          <p:cNvPr id="1567" name="Google Shape;1567;p29"/>
          <p:cNvSpPr/>
          <p:nvPr/>
        </p:nvSpPr>
        <p:spPr>
          <a:xfrm>
            <a:off x="0" y="4034976"/>
            <a:ext cx="1118700" cy="389100"/>
          </a:xfrm>
          <a:prstGeom prst="parallelogram">
            <a:avLst>
              <a:gd fmla="val 41622" name="adj"/>
            </a:avLst>
          </a:pr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29"/>
          <p:cNvSpPr txBox="1"/>
          <p:nvPr/>
        </p:nvSpPr>
        <p:spPr>
          <a:xfrm>
            <a:off x="0" y="3987132"/>
            <a:ext cx="1100922" cy="484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ko-KR" sz="1100" u="none" cap="none" strike="noStrike">
                <a:solidFill>
                  <a:srgbClr val="FFFFFF"/>
                </a:solidFill>
                <a:latin typeface="Arial"/>
                <a:ea typeface="Arial"/>
                <a:cs typeface="Arial"/>
                <a:sym typeface="Arial"/>
              </a:rPr>
              <a:t>2. 메세지 삭제</a:t>
            </a:r>
            <a:endParaRPr/>
          </a:p>
        </p:txBody>
      </p:sp>
      <p:sp>
        <p:nvSpPr>
          <p:cNvPr id="1569" name="Google Shape;1569;p29"/>
          <p:cNvSpPr/>
          <p:nvPr/>
        </p:nvSpPr>
        <p:spPr>
          <a:xfrm>
            <a:off x="5737855" y="3480970"/>
            <a:ext cx="1118700" cy="389100"/>
          </a:xfrm>
          <a:prstGeom prst="parallelogram">
            <a:avLst>
              <a:gd fmla="val 41622" name="adj"/>
            </a:avLst>
          </a:pr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29"/>
          <p:cNvSpPr txBox="1"/>
          <p:nvPr/>
        </p:nvSpPr>
        <p:spPr>
          <a:xfrm>
            <a:off x="5744755" y="3433126"/>
            <a:ext cx="1094022" cy="484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ko-KR" sz="1100" u="none" cap="none" strike="noStrike">
                <a:solidFill>
                  <a:srgbClr val="FFFFFF"/>
                </a:solidFill>
                <a:latin typeface="Arial"/>
                <a:ea typeface="Arial"/>
                <a:cs typeface="Arial"/>
                <a:sym typeface="Arial"/>
              </a:rPr>
              <a:t>1. 메세지 전송</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grpSp>
        <p:nvGrpSpPr>
          <p:cNvPr id="582" name="Google Shape;582;p3"/>
          <p:cNvGrpSpPr/>
          <p:nvPr/>
        </p:nvGrpSpPr>
        <p:grpSpPr>
          <a:xfrm>
            <a:off x="1144000" y="1773138"/>
            <a:ext cx="1889550" cy="2663150"/>
            <a:chOff x="3316775" y="-358550"/>
            <a:chExt cx="1889550" cy="2663150"/>
          </a:xfrm>
        </p:grpSpPr>
        <p:sp>
          <p:nvSpPr>
            <p:cNvPr id="583" name="Google Shape;583;p3"/>
            <p:cNvSpPr/>
            <p:nvPr/>
          </p:nvSpPr>
          <p:spPr>
            <a:xfrm>
              <a:off x="3316775" y="910050"/>
              <a:ext cx="181000" cy="90825"/>
            </a:xfrm>
            <a:custGeom>
              <a:rect b="b" l="l" r="r" t="t"/>
              <a:pathLst>
                <a:path extrusionOk="0" fill="none" h="3633" w="7240">
                  <a:moveTo>
                    <a:pt x="0" y="3632"/>
                  </a:moveTo>
                  <a:lnTo>
                    <a:pt x="3632" y="1"/>
                  </a:lnTo>
                  <a:lnTo>
                    <a:pt x="7239" y="3632"/>
                  </a:lnTo>
                </a:path>
              </a:pathLst>
            </a:custGeom>
            <a:noFill/>
            <a:ln cap="flat" cmpd="sng" w="15175">
              <a:solidFill>
                <a:srgbClr val="5687A8"/>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3"/>
            <p:cNvSpPr/>
            <p:nvPr/>
          </p:nvSpPr>
          <p:spPr>
            <a:xfrm>
              <a:off x="3316775" y="1004125"/>
              <a:ext cx="181000" cy="91100"/>
            </a:xfrm>
            <a:custGeom>
              <a:rect b="b" l="l" r="r" t="t"/>
              <a:pathLst>
                <a:path extrusionOk="0" fill="none" h="3644" w="7240">
                  <a:moveTo>
                    <a:pt x="0" y="3644"/>
                  </a:moveTo>
                  <a:lnTo>
                    <a:pt x="3632" y="0"/>
                  </a:lnTo>
                  <a:lnTo>
                    <a:pt x="7239" y="3644"/>
                  </a:lnTo>
                </a:path>
              </a:pathLst>
            </a:custGeom>
            <a:noFill/>
            <a:ln cap="flat" cmpd="sng" w="15175">
              <a:solidFill>
                <a:srgbClr val="5687A8"/>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3"/>
            <p:cNvSpPr/>
            <p:nvPr/>
          </p:nvSpPr>
          <p:spPr>
            <a:xfrm>
              <a:off x="3316775" y="1098475"/>
              <a:ext cx="181000" cy="90800"/>
            </a:xfrm>
            <a:custGeom>
              <a:rect b="b" l="l" r="r" t="t"/>
              <a:pathLst>
                <a:path extrusionOk="0" fill="none" h="3632" w="7240">
                  <a:moveTo>
                    <a:pt x="0" y="3632"/>
                  </a:moveTo>
                  <a:lnTo>
                    <a:pt x="3632" y="0"/>
                  </a:lnTo>
                  <a:lnTo>
                    <a:pt x="7239" y="3632"/>
                  </a:lnTo>
                </a:path>
              </a:pathLst>
            </a:custGeom>
            <a:noFill/>
            <a:ln cap="flat" cmpd="sng" w="15175">
              <a:solidFill>
                <a:srgbClr val="5687A8"/>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3"/>
            <p:cNvSpPr/>
            <p:nvPr/>
          </p:nvSpPr>
          <p:spPr>
            <a:xfrm>
              <a:off x="3316775" y="1192525"/>
              <a:ext cx="181000" cy="90825"/>
            </a:xfrm>
            <a:custGeom>
              <a:rect b="b" l="l" r="r" t="t"/>
              <a:pathLst>
                <a:path extrusionOk="0" fill="none" h="3633" w="7240">
                  <a:moveTo>
                    <a:pt x="0" y="3632"/>
                  </a:moveTo>
                  <a:lnTo>
                    <a:pt x="3632" y="1"/>
                  </a:lnTo>
                  <a:lnTo>
                    <a:pt x="7239" y="3632"/>
                  </a:lnTo>
                </a:path>
              </a:pathLst>
            </a:custGeom>
            <a:noFill/>
            <a:ln cap="flat" cmpd="sng" w="15175">
              <a:solidFill>
                <a:srgbClr val="5687A8"/>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3"/>
            <p:cNvSpPr/>
            <p:nvPr/>
          </p:nvSpPr>
          <p:spPr>
            <a:xfrm>
              <a:off x="3316775" y="1286600"/>
              <a:ext cx="181000" cy="90800"/>
            </a:xfrm>
            <a:custGeom>
              <a:rect b="b" l="l" r="r" t="t"/>
              <a:pathLst>
                <a:path extrusionOk="0" fill="none" h="3632" w="7240">
                  <a:moveTo>
                    <a:pt x="0" y="3632"/>
                  </a:moveTo>
                  <a:lnTo>
                    <a:pt x="3632" y="0"/>
                  </a:lnTo>
                  <a:lnTo>
                    <a:pt x="7239" y="3632"/>
                  </a:lnTo>
                </a:path>
              </a:pathLst>
            </a:custGeom>
            <a:noFill/>
            <a:ln cap="flat" cmpd="sng" w="15175">
              <a:solidFill>
                <a:srgbClr val="5687A8"/>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3"/>
            <p:cNvSpPr/>
            <p:nvPr/>
          </p:nvSpPr>
          <p:spPr>
            <a:xfrm>
              <a:off x="3316775" y="1380950"/>
              <a:ext cx="181000" cy="90800"/>
            </a:xfrm>
            <a:custGeom>
              <a:rect b="b" l="l" r="r" t="t"/>
              <a:pathLst>
                <a:path extrusionOk="0" fill="none" h="3632" w="7240">
                  <a:moveTo>
                    <a:pt x="0" y="3632"/>
                  </a:moveTo>
                  <a:lnTo>
                    <a:pt x="3632" y="0"/>
                  </a:lnTo>
                  <a:lnTo>
                    <a:pt x="7239" y="3632"/>
                  </a:lnTo>
                </a:path>
              </a:pathLst>
            </a:custGeom>
            <a:noFill/>
            <a:ln cap="flat" cmpd="sng" w="15175">
              <a:solidFill>
                <a:srgbClr val="5687A8"/>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3"/>
            <p:cNvSpPr/>
            <p:nvPr/>
          </p:nvSpPr>
          <p:spPr>
            <a:xfrm>
              <a:off x="3316775" y="1475000"/>
              <a:ext cx="181000" cy="90825"/>
            </a:xfrm>
            <a:custGeom>
              <a:rect b="b" l="l" r="r" t="t"/>
              <a:pathLst>
                <a:path extrusionOk="0" fill="none" h="3633" w="7240">
                  <a:moveTo>
                    <a:pt x="0" y="3632"/>
                  </a:moveTo>
                  <a:lnTo>
                    <a:pt x="3632" y="1"/>
                  </a:lnTo>
                  <a:lnTo>
                    <a:pt x="7239" y="3632"/>
                  </a:lnTo>
                </a:path>
              </a:pathLst>
            </a:custGeom>
            <a:noFill/>
            <a:ln cap="flat" cmpd="sng" w="15175">
              <a:solidFill>
                <a:srgbClr val="5687A8"/>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3"/>
            <p:cNvSpPr/>
            <p:nvPr/>
          </p:nvSpPr>
          <p:spPr>
            <a:xfrm>
              <a:off x="3580800" y="2225100"/>
              <a:ext cx="1510025" cy="79500"/>
            </a:xfrm>
            <a:custGeom>
              <a:rect b="b" l="l" r="r" t="t"/>
              <a:pathLst>
                <a:path extrusionOk="0" h="3180" w="60401">
                  <a:moveTo>
                    <a:pt x="30194" y="1"/>
                  </a:moveTo>
                  <a:cubicBezTo>
                    <a:pt x="13514" y="1"/>
                    <a:pt x="0" y="715"/>
                    <a:pt x="0" y="1584"/>
                  </a:cubicBezTo>
                  <a:cubicBezTo>
                    <a:pt x="0" y="2465"/>
                    <a:pt x="13526" y="3180"/>
                    <a:pt x="30194" y="3180"/>
                  </a:cubicBezTo>
                  <a:cubicBezTo>
                    <a:pt x="46887" y="3180"/>
                    <a:pt x="60401" y="2465"/>
                    <a:pt x="60401" y="1584"/>
                  </a:cubicBezTo>
                  <a:cubicBezTo>
                    <a:pt x="60401" y="715"/>
                    <a:pt x="46887" y="12"/>
                    <a:pt x="30194" y="1"/>
                  </a:cubicBezTo>
                  <a:close/>
                </a:path>
              </a:pathLst>
            </a:custGeom>
            <a:solidFill>
              <a:srgbClr val="D6AE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3"/>
            <p:cNvSpPr/>
            <p:nvPr/>
          </p:nvSpPr>
          <p:spPr>
            <a:xfrm>
              <a:off x="4284450" y="1503575"/>
              <a:ext cx="99450" cy="745650"/>
            </a:xfrm>
            <a:custGeom>
              <a:rect b="b" l="l" r="r" t="t"/>
              <a:pathLst>
                <a:path extrusionOk="0" h="29826" w="3978">
                  <a:moveTo>
                    <a:pt x="1" y="1"/>
                  </a:moveTo>
                  <a:lnTo>
                    <a:pt x="1" y="29826"/>
                  </a:lnTo>
                  <a:lnTo>
                    <a:pt x="3977" y="29826"/>
                  </a:lnTo>
                  <a:lnTo>
                    <a:pt x="3977" y="1"/>
                  </a:lnTo>
                  <a:close/>
                </a:path>
              </a:pathLst>
            </a:custGeom>
            <a:solidFill>
              <a:srgbClr val="97BD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3"/>
            <p:cNvSpPr/>
            <p:nvPr/>
          </p:nvSpPr>
          <p:spPr>
            <a:xfrm>
              <a:off x="4284450" y="1503575"/>
              <a:ext cx="99450" cy="156600"/>
            </a:xfrm>
            <a:custGeom>
              <a:rect b="b" l="l" r="r" t="t"/>
              <a:pathLst>
                <a:path extrusionOk="0" h="6264" w="3978">
                  <a:moveTo>
                    <a:pt x="1" y="1"/>
                  </a:moveTo>
                  <a:lnTo>
                    <a:pt x="1" y="6264"/>
                  </a:lnTo>
                  <a:lnTo>
                    <a:pt x="3977" y="6264"/>
                  </a:lnTo>
                  <a:lnTo>
                    <a:pt x="3977" y="1"/>
                  </a:lnTo>
                  <a:close/>
                </a:path>
              </a:pathLst>
            </a:custGeom>
            <a:solidFill>
              <a:srgbClr val="6C97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3"/>
            <p:cNvSpPr/>
            <p:nvPr/>
          </p:nvSpPr>
          <p:spPr>
            <a:xfrm>
              <a:off x="3968050" y="1428875"/>
              <a:ext cx="745650" cy="127425"/>
            </a:xfrm>
            <a:custGeom>
              <a:rect b="b" l="l" r="r" t="t"/>
              <a:pathLst>
                <a:path extrusionOk="0" h="5097" w="29826">
                  <a:moveTo>
                    <a:pt x="0" y="0"/>
                  </a:moveTo>
                  <a:lnTo>
                    <a:pt x="0" y="5096"/>
                  </a:lnTo>
                  <a:lnTo>
                    <a:pt x="29825" y="5096"/>
                  </a:lnTo>
                  <a:lnTo>
                    <a:pt x="29825" y="0"/>
                  </a:ln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3"/>
            <p:cNvSpPr/>
            <p:nvPr/>
          </p:nvSpPr>
          <p:spPr>
            <a:xfrm>
              <a:off x="3968050" y="1302375"/>
              <a:ext cx="745650" cy="127425"/>
            </a:xfrm>
            <a:custGeom>
              <a:rect b="b" l="l" r="r" t="t"/>
              <a:pathLst>
                <a:path extrusionOk="0" h="5097" w="29826">
                  <a:moveTo>
                    <a:pt x="0" y="0"/>
                  </a:moveTo>
                  <a:lnTo>
                    <a:pt x="0" y="5096"/>
                  </a:lnTo>
                  <a:lnTo>
                    <a:pt x="29825" y="5096"/>
                  </a:lnTo>
                  <a:lnTo>
                    <a:pt x="29825" y="0"/>
                  </a:lnTo>
                  <a:close/>
                </a:path>
              </a:pathLst>
            </a:custGeom>
            <a:solidFill>
              <a:srgbClr val="0C3C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3"/>
            <p:cNvSpPr/>
            <p:nvPr/>
          </p:nvSpPr>
          <p:spPr>
            <a:xfrm>
              <a:off x="3603125" y="420425"/>
              <a:ext cx="499475" cy="279225"/>
            </a:xfrm>
            <a:custGeom>
              <a:rect b="b" l="l" r="r" t="t"/>
              <a:pathLst>
                <a:path extrusionOk="0" h="11169" w="19979">
                  <a:moveTo>
                    <a:pt x="0" y="0"/>
                  </a:moveTo>
                  <a:lnTo>
                    <a:pt x="0" y="7906"/>
                  </a:lnTo>
                  <a:cubicBezTo>
                    <a:pt x="0" y="9704"/>
                    <a:pt x="1465" y="11168"/>
                    <a:pt x="3251" y="11168"/>
                  </a:cubicBezTo>
                  <a:lnTo>
                    <a:pt x="19979" y="11168"/>
                  </a:lnTo>
                  <a:lnTo>
                    <a:pt x="19979" y="9108"/>
                  </a:lnTo>
                  <a:lnTo>
                    <a:pt x="3167" y="9108"/>
                  </a:lnTo>
                  <a:cubicBezTo>
                    <a:pt x="2560" y="9108"/>
                    <a:pt x="2060" y="8620"/>
                    <a:pt x="2060" y="7989"/>
                  </a:cubicBezTo>
                  <a:lnTo>
                    <a:pt x="2060" y="0"/>
                  </a:lnTo>
                  <a:close/>
                </a:path>
              </a:pathLst>
            </a:custGeom>
            <a:solidFill>
              <a:srgbClr val="97BD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3"/>
            <p:cNvSpPr/>
            <p:nvPr/>
          </p:nvSpPr>
          <p:spPr>
            <a:xfrm>
              <a:off x="3603125" y="390650"/>
              <a:ext cx="51500" cy="103600"/>
            </a:xfrm>
            <a:custGeom>
              <a:rect b="b" l="l" r="r" t="t"/>
              <a:pathLst>
                <a:path extrusionOk="0" h="4144" w="2060">
                  <a:moveTo>
                    <a:pt x="0" y="1"/>
                  </a:moveTo>
                  <a:lnTo>
                    <a:pt x="0" y="4144"/>
                  </a:lnTo>
                  <a:lnTo>
                    <a:pt x="2060" y="4144"/>
                  </a:lnTo>
                  <a:lnTo>
                    <a:pt x="2060" y="1"/>
                  </a:lnTo>
                  <a:close/>
                </a:path>
              </a:pathLst>
            </a:custGeom>
            <a:solidFill>
              <a:srgbClr val="6C97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3"/>
            <p:cNvSpPr/>
            <p:nvPr/>
          </p:nvSpPr>
          <p:spPr>
            <a:xfrm>
              <a:off x="4569000" y="420425"/>
              <a:ext cx="499800" cy="279225"/>
            </a:xfrm>
            <a:custGeom>
              <a:rect b="b" l="l" r="r" t="t"/>
              <a:pathLst>
                <a:path extrusionOk="0" h="11169" w="19992">
                  <a:moveTo>
                    <a:pt x="17932" y="0"/>
                  </a:moveTo>
                  <a:lnTo>
                    <a:pt x="17932" y="7989"/>
                  </a:lnTo>
                  <a:cubicBezTo>
                    <a:pt x="17932" y="8620"/>
                    <a:pt x="17432" y="9108"/>
                    <a:pt x="16824" y="9108"/>
                  </a:cubicBezTo>
                  <a:lnTo>
                    <a:pt x="1" y="9108"/>
                  </a:lnTo>
                  <a:lnTo>
                    <a:pt x="1" y="11168"/>
                  </a:lnTo>
                  <a:lnTo>
                    <a:pt x="16729" y="11168"/>
                  </a:lnTo>
                  <a:cubicBezTo>
                    <a:pt x="18527" y="11168"/>
                    <a:pt x="19992" y="9704"/>
                    <a:pt x="19992" y="7906"/>
                  </a:cubicBezTo>
                  <a:lnTo>
                    <a:pt x="19992" y="0"/>
                  </a:lnTo>
                  <a:close/>
                </a:path>
              </a:pathLst>
            </a:custGeom>
            <a:solidFill>
              <a:srgbClr val="97BD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3"/>
            <p:cNvSpPr/>
            <p:nvPr/>
          </p:nvSpPr>
          <p:spPr>
            <a:xfrm>
              <a:off x="5016975" y="390350"/>
              <a:ext cx="51525" cy="103600"/>
            </a:xfrm>
            <a:custGeom>
              <a:rect b="b" l="l" r="r" t="t"/>
              <a:pathLst>
                <a:path extrusionOk="0" h="4144" w="2061">
                  <a:moveTo>
                    <a:pt x="1" y="1"/>
                  </a:moveTo>
                  <a:lnTo>
                    <a:pt x="1" y="4144"/>
                  </a:lnTo>
                  <a:lnTo>
                    <a:pt x="2061" y="4144"/>
                  </a:lnTo>
                  <a:lnTo>
                    <a:pt x="2061" y="1"/>
                  </a:lnTo>
                  <a:close/>
                </a:path>
              </a:pathLst>
            </a:custGeom>
            <a:solidFill>
              <a:srgbClr val="6C97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3"/>
            <p:cNvSpPr/>
            <p:nvPr/>
          </p:nvSpPr>
          <p:spPr>
            <a:xfrm>
              <a:off x="4043650" y="95989"/>
              <a:ext cx="584325" cy="1206350"/>
            </a:xfrm>
            <a:custGeom>
              <a:rect b="b" l="l" r="r" t="t"/>
              <a:pathLst>
                <a:path extrusionOk="0" h="43351" w="23373">
                  <a:moveTo>
                    <a:pt x="4275" y="0"/>
                  </a:moveTo>
                  <a:cubicBezTo>
                    <a:pt x="1905" y="0"/>
                    <a:pt x="0" y="1917"/>
                    <a:pt x="0" y="4275"/>
                  </a:cubicBezTo>
                  <a:lnTo>
                    <a:pt x="0" y="43351"/>
                  </a:lnTo>
                  <a:lnTo>
                    <a:pt x="23372" y="43351"/>
                  </a:lnTo>
                  <a:lnTo>
                    <a:pt x="23372" y="4275"/>
                  </a:lnTo>
                  <a:cubicBezTo>
                    <a:pt x="23372" y="1905"/>
                    <a:pt x="21444" y="0"/>
                    <a:pt x="19098"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3"/>
            <p:cNvSpPr/>
            <p:nvPr/>
          </p:nvSpPr>
          <p:spPr>
            <a:xfrm>
              <a:off x="4524075" y="1373200"/>
              <a:ext cx="25" cy="56600"/>
            </a:xfrm>
            <a:custGeom>
              <a:rect b="b" l="l" r="r" t="t"/>
              <a:pathLst>
                <a:path extrusionOk="0" fill="none" h="2264" w="1">
                  <a:moveTo>
                    <a:pt x="0" y="2263"/>
                  </a:moveTo>
                  <a:lnTo>
                    <a:pt x="0" y="1"/>
                  </a:lnTo>
                </a:path>
              </a:pathLst>
            </a:custGeom>
            <a:noFill/>
            <a:ln cap="flat" cmpd="sng" w="9525">
              <a:solidFill>
                <a:srgbClr val="662D24"/>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3"/>
            <p:cNvSpPr/>
            <p:nvPr/>
          </p:nvSpPr>
          <p:spPr>
            <a:xfrm>
              <a:off x="4147825" y="1373200"/>
              <a:ext cx="25" cy="56600"/>
            </a:xfrm>
            <a:custGeom>
              <a:rect b="b" l="l" r="r" t="t"/>
              <a:pathLst>
                <a:path extrusionOk="0" fill="none" h="2264" w="1">
                  <a:moveTo>
                    <a:pt x="1" y="2263"/>
                  </a:moveTo>
                  <a:lnTo>
                    <a:pt x="1" y="1"/>
                  </a:lnTo>
                </a:path>
              </a:pathLst>
            </a:custGeom>
            <a:noFill/>
            <a:ln cap="flat" cmpd="sng" w="9525">
              <a:solidFill>
                <a:srgbClr val="662D24"/>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3"/>
            <p:cNvSpPr/>
            <p:nvPr/>
          </p:nvSpPr>
          <p:spPr>
            <a:xfrm>
              <a:off x="3481075" y="-318950"/>
              <a:ext cx="47950" cy="302725"/>
            </a:xfrm>
            <a:custGeom>
              <a:rect b="b" l="l" r="r" t="t"/>
              <a:pathLst>
                <a:path extrusionOk="0" h="12109" w="1918">
                  <a:moveTo>
                    <a:pt x="1" y="0"/>
                  </a:moveTo>
                  <a:lnTo>
                    <a:pt x="1" y="12109"/>
                  </a:lnTo>
                  <a:lnTo>
                    <a:pt x="1918" y="12109"/>
                  </a:lnTo>
                  <a:lnTo>
                    <a:pt x="1918" y="0"/>
                  </a:lnTo>
                  <a:close/>
                </a:path>
              </a:pathLst>
            </a:custGeom>
            <a:solidFill>
              <a:srgbClr val="97BD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3"/>
            <p:cNvSpPr/>
            <p:nvPr/>
          </p:nvSpPr>
          <p:spPr>
            <a:xfrm>
              <a:off x="3481075" y="-318950"/>
              <a:ext cx="47950" cy="66700"/>
            </a:xfrm>
            <a:custGeom>
              <a:rect b="b" l="l" r="r" t="t"/>
              <a:pathLst>
                <a:path extrusionOk="0" h="2668" w="1918">
                  <a:moveTo>
                    <a:pt x="1" y="0"/>
                  </a:moveTo>
                  <a:lnTo>
                    <a:pt x="1" y="2667"/>
                  </a:lnTo>
                  <a:lnTo>
                    <a:pt x="1918" y="2667"/>
                  </a:lnTo>
                  <a:lnTo>
                    <a:pt x="1918" y="0"/>
                  </a:lnTo>
                  <a:close/>
                </a:path>
              </a:pathLst>
            </a:custGeom>
            <a:solidFill>
              <a:srgbClr val="6C97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3"/>
            <p:cNvSpPr/>
            <p:nvPr/>
          </p:nvSpPr>
          <p:spPr>
            <a:xfrm>
              <a:off x="3465600" y="-358550"/>
              <a:ext cx="439650" cy="78900"/>
            </a:xfrm>
            <a:custGeom>
              <a:rect b="b" l="l" r="r" t="t"/>
              <a:pathLst>
                <a:path extrusionOk="0" h="3156" w="17586">
                  <a:moveTo>
                    <a:pt x="1572" y="1"/>
                  </a:moveTo>
                  <a:cubicBezTo>
                    <a:pt x="715" y="1"/>
                    <a:pt x="0" y="691"/>
                    <a:pt x="0" y="1572"/>
                  </a:cubicBezTo>
                  <a:cubicBezTo>
                    <a:pt x="0" y="2453"/>
                    <a:pt x="691" y="3156"/>
                    <a:pt x="1572" y="3156"/>
                  </a:cubicBezTo>
                  <a:lnTo>
                    <a:pt x="16014" y="3156"/>
                  </a:lnTo>
                  <a:cubicBezTo>
                    <a:pt x="16872" y="3156"/>
                    <a:pt x="17586" y="2453"/>
                    <a:pt x="17586" y="1572"/>
                  </a:cubicBezTo>
                  <a:cubicBezTo>
                    <a:pt x="17586" y="715"/>
                    <a:pt x="16884" y="1"/>
                    <a:pt x="16014" y="1"/>
                  </a:cubicBezTo>
                  <a:close/>
                </a:path>
              </a:pathLst>
            </a:custGeom>
            <a:solidFill>
              <a:srgbClr val="0C3C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3"/>
            <p:cNvSpPr/>
            <p:nvPr/>
          </p:nvSpPr>
          <p:spPr>
            <a:xfrm>
              <a:off x="3498925" y="122750"/>
              <a:ext cx="156300" cy="183100"/>
            </a:xfrm>
            <a:custGeom>
              <a:rect b="b" l="l" r="r" t="t"/>
              <a:pathLst>
                <a:path extrusionOk="0" fill="none" h="7324" w="6252">
                  <a:moveTo>
                    <a:pt x="6252" y="4287"/>
                  </a:moveTo>
                  <a:cubicBezTo>
                    <a:pt x="6252" y="5478"/>
                    <a:pt x="5764" y="6549"/>
                    <a:pt x="4990" y="7323"/>
                  </a:cubicBezTo>
                  <a:lnTo>
                    <a:pt x="3751" y="6954"/>
                  </a:lnTo>
                  <a:cubicBezTo>
                    <a:pt x="1442" y="6252"/>
                    <a:pt x="1" y="3978"/>
                    <a:pt x="370" y="1596"/>
                  </a:cubicBezTo>
                  <a:lnTo>
                    <a:pt x="584" y="251"/>
                  </a:lnTo>
                  <a:cubicBezTo>
                    <a:pt x="1013" y="108"/>
                    <a:pt x="1489" y="13"/>
                    <a:pt x="1977" y="13"/>
                  </a:cubicBezTo>
                  <a:cubicBezTo>
                    <a:pt x="4347" y="1"/>
                    <a:pt x="6252" y="1918"/>
                    <a:pt x="6252" y="4287"/>
                  </a:cubicBezTo>
                  <a:close/>
                </a:path>
              </a:pathLst>
            </a:custGeom>
            <a:noFill/>
            <a:ln cap="flat" cmpd="sng" w="9525">
              <a:solidFill>
                <a:srgbClr val="56221C"/>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3"/>
            <p:cNvSpPr/>
            <p:nvPr/>
          </p:nvSpPr>
          <p:spPr>
            <a:xfrm>
              <a:off x="3481375" y="-132625"/>
              <a:ext cx="296200" cy="578675"/>
            </a:xfrm>
            <a:custGeom>
              <a:rect b="b" l="l" r="r" t="t"/>
              <a:pathLst>
                <a:path extrusionOk="0" h="23147" w="11848">
                  <a:moveTo>
                    <a:pt x="2358" y="0"/>
                  </a:moveTo>
                  <a:cubicBezTo>
                    <a:pt x="1060" y="0"/>
                    <a:pt x="1" y="1060"/>
                    <a:pt x="1" y="2358"/>
                  </a:cubicBezTo>
                  <a:lnTo>
                    <a:pt x="1" y="20801"/>
                  </a:lnTo>
                  <a:cubicBezTo>
                    <a:pt x="1" y="22098"/>
                    <a:pt x="1048" y="23146"/>
                    <a:pt x="2358" y="23146"/>
                  </a:cubicBezTo>
                  <a:lnTo>
                    <a:pt x="9502" y="23146"/>
                  </a:lnTo>
                  <a:cubicBezTo>
                    <a:pt x="10799" y="23146"/>
                    <a:pt x="11847" y="22086"/>
                    <a:pt x="11847" y="20801"/>
                  </a:cubicBezTo>
                  <a:lnTo>
                    <a:pt x="11847" y="2358"/>
                  </a:lnTo>
                  <a:cubicBezTo>
                    <a:pt x="11847" y="1060"/>
                    <a:pt x="10799" y="0"/>
                    <a:pt x="9502"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3"/>
            <p:cNvSpPr/>
            <p:nvPr/>
          </p:nvSpPr>
          <p:spPr>
            <a:xfrm>
              <a:off x="3524250" y="-55525"/>
              <a:ext cx="202725" cy="50025"/>
            </a:xfrm>
            <a:custGeom>
              <a:rect b="b" l="l" r="r" t="t"/>
              <a:pathLst>
                <a:path extrusionOk="0" h="2001" w="8109">
                  <a:moveTo>
                    <a:pt x="1000" y="0"/>
                  </a:moveTo>
                  <a:cubicBezTo>
                    <a:pt x="452" y="0"/>
                    <a:pt x="0" y="453"/>
                    <a:pt x="0" y="1000"/>
                  </a:cubicBezTo>
                  <a:cubicBezTo>
                    <a:pt x="0" y="1548"/>
                    <a:pt x="452" y="2000"/>
                    <a:pt x="1000" y="2000"/>
                  </a:cubicBezTo>
                  <a:lnTo>
                    <a:pt x="7120" y="2000"/>
                  </a:lnTo>
                  <a:cubicBezTo>
                    <a:pt x="7668" y="2000"/>
                    <a:pt x="8108" y="1548"/>
                    <a:pt x="8108" y="1000"/>
                  </a:cubicBezTo>
                  <a:cubicBezTo>
                    <a:pt x="8108" y="453"/>
                    <a:pt x="7668" y="0"/>
                    <a:pt x="7120" y="0"/>
                  </a:cubicBezTo>
                  <a:close/>
                </a:path>
              </a:pathLst>
            </a:custGeom>
            <a:solidFill>
              <a:srgbClr val="0C3C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3"/>
            <p:cNvSpPr/>
            <p:nvPr/>
          </p:nvSpPr>
          <p:spPr>
            <a:xfrm>
              <a:off x="3524250" y="321900"/>
              <a:ext cx="202725" cy="49725"/>
            </a:xfrm>
            <a:custGeom>
              <a:rect b="b" l="l" r="r" t="t"/>
              <a:pathLst>
                <a:path extrusionOk="0" h="1989" w="8109">
                  <a:moveTo>
                    <a:pt x="1000" y="0"/>
                  </a:moveTo>
                  <a:cubicBezTo>
                    <a:pt x="452" y="0"/>
                    <a:pt x="0" y="441"/>
                    <a:pt x="0" y="1000"/>
                  </a:cubicBezTo>
                  <a:cubicBezTo>
                    <a:pt x="0" y="1536"/>
                    <a:pt x="452" y="1989"/>
                    <a:pt x="1000" y="1989"/>
                  </a:cubicBezTo>
                  <a:lnTo>
                    <a:pt x="7120" y="1989"/>
                  </a:lnTo>
                  <a:cubicBezTo>
                    <a:pt x="7668" y="1989"/>
                    <a:pt x="8108" y="1548"/>
                    <a:pt x="8108" y="1000"/>
                  </a:cubicBezTo>
                  <a:cubicBezTo>
                    <a:pt x="8108" y="441"/>
                    <a:pt x="7668" y="0"/>
                    <a:pt x="7120" y="0"/>
                  </a:cubicBezTo>
                  <a:close/>
                </a:path>
              </a:pathLst>
            </a:custGeom>
            <a:solidFill>
              <a:srgbClr val="0C3C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3"/>
            <p:cNvSpPr/>
            <p:nvPr/>
          </p:nvSpPr>
          <p:spPr>
            <a:xfrm>
              <a:off x="3603125" y="-5525"/>
              <a:ext cx="45250" cy="327150"/>
            </a:xfrm>
            <a:custGeom>
              <a:rect b="b" l="l" r="r" t="t"/>
              <a:pathLst>
                <a:path extrusionOk="0" h="13086" w="1810">
                  <a:moveTo>
                    <a:pt x="0" y="0"/>
                  </a:moveTo>
                  <a:lnTo>
                    <a:pt x="0" y="13085"/>
                  </a:lnTo>
                  <a:lnTo>
                    <a:pt x="1810" y="13085"/>
                  </a:lnTo>
                  <a:lnTo>
                    <a:pt x="1810" y="0"/>
                  </a:lnTo>
                  <a:close/>
                </a:path>
              </a:pathLst>
            </a:custGeom>
            <a:solidFill>
              <a:srgbClr val="0C3C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3"/>
            <p:cNvSpPr/>
            <p:nvPr/>
          </p:nvSpPr>
          <p:spPr>
            <a:xfrm>
              <a:off x="5142300" y="-319250"/>
              <a:ext cx="47950" cy="302725"/>
            </a:xfrm>
            <a:custGeom>
              <a:rect b="b" l="l" r="r" t="t"/>
              <a:pathLst>
                <a:path extrusionOk="0" h="12109" w="1918">
                  <a:moveTo>
                    <a:pt x="0" y="0"/>
                  </a:moveTo>
                  <a:lnTo>
                    <a:pt x="0" y="12109"/>
                  </a:lnTo>
                  <a:lnTo>
                    <a:pt x="1917" y="12109"/>
                  </a:lnTo>
                  <a:lnTo>
                    <a:pt x="1917" y="0"/>
                  </a:lnTo>
                  <a:close/>
                </a:path>
              </a:pathLst>
            </a:custGeom>
            <a:solidFill>
              <a:srgbClr val="97BD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3"/>
            <p:cNvSpPr/>
            <p:nvPr/>
          </p:nvSpPr>
          <p:spPr>
            <a:xfrm>
              <a:off x="5142300" y="-319250"/>
              <a:ext cx="47950" cy="66700"/>
            </a:xfrm>
            <a:custGeom>
              <a:rect b="b" l="l" r="r" t="t"/>
              <a:pathLst>
                <a:path extrusionOk="0" h="2668" w="1918">
                  <a:moveTo>
                    <a:pt x="0" y="0"/>
                  </a:moveTo>
                  <a:lnTo>
                    <a:pt x="0" y="2667"/>
                  </a:lnTo>
                  <a:lnTo>
                    <a:pt x="1917" y="2667"/>
                  </a:lnTo>
                  <a:lnTo>
                    <a:pt x="1917" y="0"/>
                  </a:lnTo>
                  <a:close/>
                </a:path>
              </a:pathLst>
            </a:custGeom>
            <a:solidFill>
              <a:srgbClr val="6C97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3"/>
            <p:cNvSpPr/>
            <p:nvPr/>
          </p:nvSpPr>
          <p:spPr>
            <a:xfrm>
              <a:off x="4766650" y="-358550"/>
              <a:ext cx="439675" cy="78900"/>
            </a:xfrm>
            <a:custGeom>
              <a:rect b="b" l="l" r="r" t="t"/>
              <a:pathLst>
                <a:path extrusionOk="0" h="3156" w="17587">
                  <a:moveTo>
                    <a:pt x="1572" y="1"/>
                  </a:moveTo>
                  <a:cubicBezTo>
                    <a:pt x="703" y="1"/>
                    <a:pt x="1" y="715"/>
                    <a:pt x="1" y="1572"/>
                  </a:cubicBezTo>
                  <a:cubicBezTo>
                    <a:pt x="1" y="2453"/>
                    <a:pt x="715" y="3156"/>
                    <a:pt x="1572" y="3156"/>
                  </a:cubicBezTo>
                  <a:lnTo>
                    <a:pt x="16015" y="3156"/>
                  </a:lnTo>
                  <a:cubicBezTo>
                    <a:pt x="16872" y="3156"/>
                    <a:pt x="17586" y="2453"/>
                    <a:pt x="17586" y="1572"/>
                  </a:cubicBezTo>
                  <a:cubicBezTo>
                    <a:pt x="17586" y="691"/>
                    <a:pt x="16872" y="1"/>
                    <a:pt x="16015" y="1"/>
                  </a:cubicBezTo>
                  <a:close/>
                </a:path>
              </a:pathLst>
            </a:custGeom>
            <a:solidFill>
              <a:srgbClr val="0C3C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3"/>
            <p:cNvSpPr/>
            <p:nvPr/>
          </p:nvSpPr>
          <p:spPr>
            <a:xfrm>
              <a:off x="4410075" y="114725"/>
              <a:ext cx="1200" cy="925"/>
            </a:xfrm>
            <a:custGeom>
              <a:rect b="b" l="l" r="r" t="t"/>
              <a:pathLst>
                <a:path extrusionOk="0" h="37" w="48">
                  <a:moveTo>
                    <a:pt x="0" y="0"/>
                  </a:moveTo>
                  <a:cubicBezTo>
                    <a:pt x="0" y="12"/>
                    <a:pt x="12" y="24"/>
                    <a:pt x="36" y="36"/>
                  </a:cubicBezTo>
                  <a:lnTo>
                    <a:pt x="48" y="24"/>
                  </a:lnTo>
                  <a:cubicBezTo>
                    <a:pt x="36" y="12"/>
                    <a:pt x="24" y="0"/>
                    <a:pt x="0" y="0"/>
                  </a:cubicBezTo>
                  <a:close/>
                </a:path>
              </a:pathLst>
            </a:custGeom>
            <a:solidFill>
              <a:srgbClr val="FFFE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3"/>
            <p:cNvSpPr/>
            <p:nvPr/>
          </p:nvSpPr>
          <p:spPr>
            <a:xfrm>
              <a:off x="5016400" y="122750"/>
              <a:ext cx="156275" cy="183100"/>
            </a:xfrm>
            <a:custGeom>
              <a:rect b="b" l="l" r="r" t="t"/>
              <a:pathLst>
                <a:path extrusionOk="0" fill="none" h="7324" w="6251">
                  <a:moveTo>
                    <a:pt x="0" y="4287"/>
                  </a:moveTo>
                  <a:cubicBezTo>
                    <a:pt x="0" y="5478"/>
                    <a:pt x="488" y="6549"/>
                    <a:pt x="1262" y="7323"/>
                  </a:cubicBezTo>
                  <a:lnTo>
                    <a:pt x="2500" y="6954"/>
                  </a:lnTo>
                  <a:cubicBezTo>
                    <a:pt x="4798" y="6252"/>
                    <a:pt x="6251" y="3978"/>
                    <a:pt x="5870" y="1596"/>
                  </a:cubicBezTo>
                  <a:lnTo>
                    <a:pt x="5667" y="251"/>
                  </a:lnTo>
                  <a:cubicBezTo>
                    <a:pt x="5239" y="108"/>
                    <a:pt x="4763" y="13"/>
                    <a:pt x="4262" y="13"/>
                  </a:cubicBezTo>
                  <a:cubicBezTo>
                    <a:pt x="1917" y="1"/>
                    <a:pt x="0" y="1918"/>
                    <a:pt x="0" y="4287"/>
                  </a:cubicBezTo>
                  <a:close/>
                </a:path>
              </a:pathLst>
            </a:custGeom>
            <a:noFill/>
            <a:ln cap="flat" cmpd="sng" w="9525">
              <a:solidFill>
                <a:srgbClr val="56221C"/>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3"/>
            <p:cNvSpPr/>
            <p:nvPr/>
          </p:nvSpPr>
          <p:spPr>
            <a:xfrm>
              <a:off x="4894350" y="-132625"/>
              <a:ext cx="296200" cy="578675"/>
            </a:xfrm>
            <a:custGeom>
              <a:rect b="b" l="l" r="r" t="t"/>
              <a:pathLst>
                <a:path extrusionOk="0" h="23147" w="11848">
                  <a:moveTo>
                    <a:pt x="2346" y="0"/>
                  </a:moveTo>
                  <a:cubicBezTo>
                    <a:pt x="1048" y="0"/>
                    <a:pt x="0" y="1060"/>
                    <a:pt x="0" y="2358"/>
                  </a:cubicBezTo>
                  <a:lnTo>
                    <a:pt x="0" y="20801"/>
                  </a:lnTo>
                  <a:cubicBezTo>
                    <a:pt x="0" y="22086"/>
                    <a:pt x="1048" y="23146"/>
                    <a:pt x="2346" y="23146"/>
                  </a:cubicBezTo>
                  <a:lnTo>
                    <a:pt x="9490" y="23146"/>
                  </a:lnTo>
                  <a:cubicBezTo>
                    <a:pt x="10788" y="23146"/>
                    <a:pt x="11847" y="22098"/>
                    <a:pt x="11847" y="20801"/>
                  </a:cubicBezTo>
                  <a:lnTo>
                    <a:pt x="11847" y="2358"/>
                  </a:lnTo>
                  <a:cubicBezTo>
                    <a:pt x="11847" y="1060"/>
                    <a:pt x="10788" y="0"/>
                    <a:pt x="9490"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3"/>
            <p:cNvSpPr/>
            <p:nvPr/>
          </p:nvSpPr>
          <p:spPr>
            <a:xfrm>
              <a:off x="4944950" y="-55525"/>
              <a:ext cx="202725" cy="50025"/>
            </a:xfrm>
            <a:custGeom>
              <a:rect b="b" l="l" r="r" t="t"/>
              <a:pathLst>
                <a:path extrusionOk="0" h="2001" w="8109">
                  <a:moveTo>
                    <a:pt x="989" y="0"/>
                  </a:moveTo>
                  <a:cubicBezTo>
                    <a:pt x="441" y="0"/>
                    <a:pt x="1" y="453"/>
                    <a:pt x="1" y="1000"/>
                  </a:cubicBezTo>
                  <a:cubicBezTo>
                    <a:pt x="1" y="1548"/>
                    <a:pt x="441" y="2000"/>
                    <a:pt x="989" y="2000"/>
                  </a:cubicBezTo>
                  <a:lnTo>
                    <a:pt x="7109" y="2000"/>
                  </a:lnTo>
                  <a:cubicBezTo>
                    <a:pt x="7656" y="2000"/>
                    <a:pt x="8109" y="1548"/>
                    <a:pt x="8109" y="1000"/>
                  </a:cubicBezTo>
                  <a:cubicBezTo>
                    <a:pt x="8109" y="453"/>
                    <a:pt x="7656" y="0"/>
                    <a:pt x="7109" y="0"/>
                  </a:cubicBezTo>
                  <a:close/>
                </a:path>
              </a:pathLst>
            </a:custGeom>
            <a:solidFill>
              <a:srgbClr val="0C3C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3"/>
            <p:cNvSpPr/>
            <p:nvPr/>
          </p:nvSpPr>
          <p:spPr>
            <a:xfrm>
              <a:off x="4944950" y="321900"/>
              <a:ext cx="202725" cy="49725"/>
            </a:xfrm>
            <a:custGeom>
              <a:rect b="b" l="l" r="r" t="t"/>
              <a:pathLst>
                <a:path extrusionOk="0" h="1989" w="8109">
                  <a:moveTo>
                    <a:pt x="989" y="0"/>
                  </a:moveTo>
                  <a:cubicBezTo>
                    <a:pt x="441" y="0"/>
                    <a:pt x="1" y="441"/>
                    <a:pt x="1" y="1000"/>
                  </a:cubicBezTo>
                  <a:cubicBezTo>
                    <a:pt x="1" y="1548"/>
                    <a:pt x="441" y="1989"/>
                    <a:pt x="989" y="1989"/>
                  </a:cubicBezTo>
                  <a:lnTo>
                    <a:pt x="7109" y="1989"/>
                  </a:lnTo>
                  <a:cubicBezTo>
                    <a:pt x="7656" y="1989"/>
                    <a:pt x="8109" y="1536"/>
                    <a:pt x="8109" y="1000"/>
                  </a:cubicBezTo>
                  <a:cubicBezTo>
                    <a:pt x="8109" y="441"/>
                    <a:pt x="7656" y="0"/>
                    <a:pt x="7109" y="0"/>
                  </a:cubicBezTo>
                  <a:close/>
                </a:path>
              </a:pathLst>
            </a:custGeom>
            <a:solidFill>
              <a:srgbClr val="0C3C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3"/>
            <p:cNvSpPr/>
            <p:nvPr/>
          </p:nvSpPr>
          <p:spPr>
            <a:xfrm>
              <a:off x="5023225" y="-5525"/>
              <a:ext cx="45575" cy="327150"/>
            </a:xfrm>
            <a:custGeom>
              <a:rect b="b" l="l" r="r" t="t"/>
              <a:pathLst>
                <a:path extrusionOk="0" h="13086" w="1823">
                  <a:moveTo>
                    <a:pt x="1" y="0"/>
                  </a:moveTo>
                  <a:lnTo>
                    <a:pt x="1" y="13085"/>
                  </a:lnTo>
                  <a:lnTo>
                    <a:pt x="1823" y="13085"/>
                  </a:lnTo>
                  <a:lnTo>
                    <a:pt x="1823" y="0"/>
                  </a:lnTo>
                  <a:close/>
                </a:path>
              </a:pathLst>
            </a:custGeom>
            <a:solidFill>
              <a:srgbClr val="0C3C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3"/>
            <p:cNvSpPr/>
            <p:nvPr/>
          </p:nvSpPr>
          <p:spPr>
            <a:xfrm>
              <a:off x="4223725" y="2194750"/>
              <a:ext cx="220000" cy="59250"/>
            </a:xfrm>
            <a:custGeom>
              <a:rect b="b" l="l" r="r" t="t"/>
              <a:pathLst>
                <a:path extrusionOk="0" h="2370" w="8800">
                  <a:moveTo>
                    <a:pt x="1" y="0"/>
                  </a:moveTo>
                  <a:lnTo>
                    <a:pt x="1" y="2369"/>
                  </a:lnTo>
                  <a:lnTo>
                    <a:pt x="8799" y="2369"/>
                  </a:lnTo>
                  <a:lnTo>
                    <a:pt x="8799" y="0"/>
                  </a:lnTo>
                  <a:close/>
                </a:path>
              </a:pathLst>
            </a:custGeom>
            <a:solidFill>
              <a:srgbClr val="6C97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3"/>
            <p:cNvSpPr/>
            <p:nvPr/>
          </p:nvSpPr>
          <p:spPr>
            <a:xfrm>
              <a:off x="4301725" y="2065250"/>
              <a:ext cx="64000" cy="102425"/>
            </a:xfrm>
            <a:custGeom>
              <a:rect b="b" l="l" r="r" t="t"/>
              <a:pathLst>
                <a:path extrusionOk="0" h="4097" w="2560">
                  <a:moveTo>
                    <a:pt x="0" y="1"/>
                  </a:moveTo>
                  <a:lnTo>
                    <a:pt x="0" y="4097"/>
                  </a:lnTo>
                  <a:lnTo>
                    <a:pt x="2560" y="4097"/>
                  </a:lnTo>
                  <a:lnTo>
                    <a:pt x="2560" y="1"/>
                  </a:lnTo>
                  <a:close/>
                </a:path>
              </a:pathLst>
            </a:custGeom>
            <a:solidFill>
              <a:srgbClr val="0C3C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1" name="Google Shape;621;p3"/>
          <p:cNvSpPr txBox="1"/>
          <p:nvPr>
            <p:ph type="title"/>
          </p:nvPr>
        </p:nvSpPr>
        <p:spPr>
          <a:xfrm>
            <a:off x="3508699" y="1720513"/>
            <a:ext cx="4872900" cy="7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ko-KR">
                <a:solidFill>
                  <a:schemeClr val="lt2"/>
                </a:solidFill>
                <a:latin typeface="Arial"/>
                <a:ea typeface="Arial"/>
                <a:cs typeface="Arial"/>
                <a:sym typeface="Arial"/>
              </a:rPr>
              <a:t>건강한 </a:t>
            </a:r>
            <a:r>
              <a:rPr lang="ko-KR">
                <a:solidFill>
                  <a:srgbClr val="E98C02"/>
                </a:solidFill>
                <a:latin typeface="Arial"/>
                <a:ea typeface="Arial"/>
                <a:cs typeface="Arial"/>
                <a:sym typeface="Arial"/>
              </a:rPr>
              <a:t>연결</a:t>
            </a:r>
            <a:r>
              <a:rPr lang="ko-KR">
                <a:solidFill>
                  <a:schemeClr val="lt2"/>
                </a:solidFill>
                <a:latin typeface="Arial"/>
                <a:ea typeface="Arial"/>
                <a:cs typeface="Arial"/>
                <a:sym typeface="Arial"/>
              </a:rPr>
              <a:t>, FIT</a:t>
            </a:r>
            <a:r>
              <a:rPr lang="ko-KR">
                <a:solidFill>
                  <a:schemeClr val="accent4"/>
                </a:solidFill>
                <a:latin typeface="Arial"/>
                <a:ea typeface="Arial"/>
                <a:cs typeface="Arial"/>
                <a:sym typeface="Arial"/>
              </a:rPr>
              <a:t>CONNECT</a:t>
            </a:r>
            <a:endParaRPr>
              <a:solidFill>
                <a:schemeClr val="accent4"/>
              </a:solidFill>
              <a:latin typeface="Arial"/>
              <a:ea typeface="Arial"/>
              <a:cs typeface="Arial"/>
              <a:sym typeface="Arial"/>
            </a:endParaRPr>
          </a:p>
        </p:txBody>
      </p:sp>
      <p:sp>
        <p:nvSpPr>
          <p:cNvPr id="622" name="Google Shape;622;p3"/>
          <p:cNvSpPr txBox="1"/>
          <p:nvPr>
            <p:ph idx="1" type="subTitle"/>
          </p:nvPr>
        </p:nvSpPr>
        <p:spPr>
          <a:xfrm>
            <a:off x="3207225" y="2262015"/>
            <a:ext cx="5342583" cy="1665661"/>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600"/>
              </a:spcBef>
              <a:spcAft>
                <a:spcPts val="0"/>
              </a:spcAft>
              <a:buSzPts val="1200"/>
              <a:buNone/>
            </a:pPr>
            <a:r>
              <a:rPr lang="ko-KR" sz="1400">
                <a:solidFill>
                  <a:srgbClr val="695D46"/>
                </a:solidFill>
                <a:latin typeface="Arial"/>
                <a:ea typeface="Arial"/>
                <a:cs typeface="Arial"/>
                <a:sym typeface="Arial"/>
              </a:rPr>
              <a:t>건강과 운동에 대한 관심이 늘어나고 있는 현대 사회. 헬스장과 트레이너, 그리고 건강해지고 싶은 사람을 위한 관리 플랫폼. </a:t>
            </a:r>
            <a:endParaRPr/>
          </a:p>
          <a:p>
            <a:pPr indent="-304800" lvl="0" marL="457200" rtl="0" algn="l">
              <a:lnSpc>
                <a:spcPct val="100000"/>
              </a:lnSpc>
              <a:spcBef>
                <a:spcPts val="600"/>
              </a:spcBef>
              <a:spcAft>
                <a:spcPts val="0"/>
              </a:spcAft>
              <a:buSzPts val="1200"/>
              <a:buNone/>
            </a:pPr>
            <a:r>
              <a:rPr lang="ko-KR" sz="1400">
                <a:solidFill>
                  <a:srgbClr val="695D46"/>
                </a:solidFill>
                <a:latin typeface="Arial"/>
                <a:ea typeface="Arial"/>
                <a:cs typeface="Arial"/>
                <a:sym typeface="Arial"/>
              </a:rPr>
              <a:t>트레이너와 운동을 하는 현대인을 위한 관리 파트너를 목표로 하며 기본적인 신체 변화 추이 및 운동 목록과 식단 기능, 캘린더 기능이 제공. </a:t>
            </a:r>
            <a:endParaRPr b="0" sz="1400">
              <a:latin typeface="Arial"/>
              <a:ea typeface="Arial"/>
              <a:cs typeface="Arial"/>
              <a:sym typeface="Arial"/>
            </a:endParaRPr>
          </a:p>
          <a:p>
            <a:pPr indent="-304800" lvl="0" marL="457200" rtl="0" algn="l">
              <a:lnSpc>
                <a:spcPct val="100000"/>
              </a:lnSpc>
              <a:spcBef>
                <a:spcPts val="600"/>
              </a:spcBef>
              <a:spcAft>
                <a:spcPts val="0"/>
              </a:spcAft>
              <a:buSzPts val="1200"/>
              <a:buNone/>
            </a:pPr>
            <a:r>
              <a:t/>
            </a:r>
            <a:endParaRPr sz="1400">
              <a:solidFill>
                <a:srgbClr val="695D46"/>
              </a:solidFill>
              <a:latin typeface="Arial"/>
              <a:ea typeface="Arial"/>
              <a:cs typeface="Arial"/>
              <a:sym typeface="Arial"/>
            </a:endParaRPr>
          </a:p>
        </p:txBody>
      </p:sp>
      <p:grpSp>
        <p:nvGrpSpPr>
          <p:cNvPr id="623" name="Google Shape;623;p3"/>
          <p:cNvGrpSpPr/>
          <p:nvPr/>
        </p:nvGrpSpPr>
        <p:grpSpPr>
          <a:xfrm>
            <a:off x="6699278" y="553626"/>
            <a:ext cx="1118640" cy="309161"/>
            <a:chOff x="442475" y="1464800"/>
            <a:chExt cx="1003175" cy="277250"/>
          </a:xfrm>
        </p:grpSpPr>
        <p:sp>
          <p:nvSpPr>
            <p:cNvPr id="624" name="Google Shape;624;p3"/>
            <p:cNvSpPr/>
            <p:nvPr/>
          </p:nvSpPr>
          <p:spPr>
            <a:xfrm>
              <a:off x="1306475" y="1464800"/>
              <a:ext cx="139175" cy="277250"/>
            </a:xfrm>
            <a:custGeom>
              <a:rect b="b" l="l" r="r" t="t"/>
              <a:pathLst>
                <a:path extrusionOk="0" fill="none" h="11090" w="5567">
                  <a:moveTo>
                    <a:pt x="0" y="0"/>
                  </a:moveTo>
                  <a:lnTo>
                    <a:pt x="5567" y="5566"/>
                  </a:lnTo>
                  <a:lnTo>
                    <a:pt x="0"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3"/>
            <p:cNvSpPr/>
            <p:nvPr/>
          </p:nvSpPr>
          <p:spPr>
            <a:xfrm>
              <a:off x="1162925" y="1464800"/>
              <a:ext cx="138100" cy="277250"/>
            </a:xfrm>
            <a:custGeom>
              <a:rect b="b" l="l" r="r" t="t"/>
              <a:pathLst>
                <a:path extrusionOk="0" fill="none" h="11090" w="5524">
                  <a:moveTo>
                    <a:pt x="1" y="0"/>
                  </a:moveTo>
                  <a:lnTo>
                    <a:pt x="5523" y="5566"/>
                  </a:lnTo>
                  <a:lnTo>
                    <a:pt x="1"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3"/>
            <p:cNvSpPr/>
            <p:nvPr/>
          </p:nvSpPr>
          <p:spPr>
            <a:xfrm>
              <a:off x="1018275" y="1464800"/>
              <a:ext cx="138650" cy="277250"/>
            </a:xfrm>
            <a:custGeom>
              <a:rect b="b" l="l" r="r" t="t"/>
              <a:pathLst>
                <a:path extrusionOk="0" fill="none" h="11090" w="5546">
                  <a:moveTo>
                    <a:pt x="1" y="0"/>
                  </a:moveTo>
                  <a:lnTo>
                    <a:pt x="5545" y="5566"/>
                  </a:lnTo>
                  <a:lnTo>
                    <a:pt x="1"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3"/>
            <p:cNvSpPr/>
            <p:nvPr/>
          </p:nvSpPr>
          <p:spPr>
            <a:xfrm>
              <a:off x="874200" y="1464800"/>
              <a:ext cx="139175" cy="277250"/>
            </a:xfrm>
            <a:custGeom>
              <a:rect b="b" l="l" r="r" t="t"/>
              <a:pathLst>
                <a:path extrusionOk="0" fill="none" h="11090" w="5567">
                  <a:moveTo>
                    <a:pt x="0" y="0"/>
                  </a:moveTo>
                  <a:lnTo>
                    <a:pt x="5567" y="5566"/>
                  </a:lnTo>
                  <a:lnTo>
                    <a:pt x="0"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3"/>
            <p:cNvSpPr/>
            <p:nvPr/>
          </p:nvSpPr>
          <p:spPr>
            <a:xfrm>
              <a:off x="730650" y="1464800"/>
              <a:ext cx="138100" cy="277250"/>
            </a:xfrm>
            <a:custGeom>
              <a:rect b="b" l="l" r="r" t="t"/>
              <a:pathLst>
                <a:path extrusionOk="0" fill="none" h="11090" w="5524">
                  <a:moveTo>
                    <a:pt x="1" y="0"/>
                  </a:moveTo>
                  <a:lnTo>
                    <a:pt x="5523" y="5566"/>
                  </a:lnTo>
                  <a:lnTo>
                    <a:pt x="1"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3"/>
            <p:cNvSpPr/>
            <p:nvPr/>
          </p:nvSpPr>
          <p:spPr>
            <a:xfrm>
              <a:off x="586025" y="1464800"/>
              <a:ext cx="139175" cy="277250"/>
            </a:xfrm>
            <a:custGeom>
              <a:rect b="b" l="l" r="r" t="t"/>
              <a:pathLst>
                <a:path extrusionOk="0" fill="none" h="11090" w="5567">
                  <a:moveTo>
                    <a:pt x="0" y="0"/>
                  </a:moveTo>
                  <a:lnTo>
                    <a:pt x="5566" y="5566"/>
                  </a:lnTo>
                  <a:lnTo>
                    <a:pt x="0"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3"/>
            <p:cNvSpPr/>
            <p:nvPr/>
          </p:nvSpPr>
          <p:spPr>
            <a:xfrm>
              <a:off x="442475" y="1464800"/>
              <a:ext cx="138625" cy="277250"/>
            </a:xfrm>
            <a:custGeom>
              <a:rect b="b" l="l" r="r" t="t"/>
              <a:pathLst>
                <a:path extrusionOk="0" fill="none" h="11090" w="5545">
                  <a:moveTo>
                    <a:pt x="0" y="0"/>
                  </a:moveTo>
                  <a:lnTo>
                    <a:pt x="5545" y="5566"/>
                  </a:lnTo>
                  <a:lnTo>
                    <a:pt x="0"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1" name="Google Shape;631;p3"/>
          <p:cNvGrpSpPr/>
          <p:nvPr/>
        </p:nvGrpSpPr>
        <p:grpSpPr>
          <a:xfrm flipH="1" rot="-5400000">
            <a:off x="8293244" y="4069944"/>
            <a:ext cx="81291" cy="986668"/>
            <a:chOff x="452325" y="2475625"/>
            <a:chExt cx="72900" cy="884825"/>
          </a:xfrm>
        </p:grpSpPr>
        <p:sp>
          <p:nvSpPr>
            <p:cNvPr id="632" name="Google Shape;632;p3"/>
            <p:cNvSpPr/>
            <p:nvPr/>
          </p:nvSpPr>
          <p:spPr>
            <a:xfrm>
              <a:off x="452325" y="2475625"/>
              <a:ext cx="72900" cy="72350"/>
            </a:xfrm>
            <a:custGeom>
              <a:rect b="b" l="l" r="r" t="t"/>
              <a:pathLst>
                <a:path extrusionOk="0" h="2894" w="2916">
                  <a:moveTo>
                    <a:pt x="1469" y="0"/>
                  </a:moveTo>
                  <a:cubicBezTo>
                    <a:pt x="658" y="0"/>
                    <a:pt x="1" y="658"/>
                    <a:pt x="1" y="1447"/>
                  </a:cubicBezTo>
                  <a:cubicBezTo>
                    <a:pt x="1" y="2236"/>
                    <a:pt x="658" y="2893"/>
                    <a:pt x="1469" y="2893"/>
                  </a:cubicBezTo>
                  <a:cubicBezTo>
                    <a:pt x="2258" y="2893"/>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3"/>
            <p:cNvSpPr/>
            <p:nvPr/>
          </p:nvSpPr>
          <p:spPr>
            <a:xfrm>
              <a:off x="452325" y="2591225"/>
              <a:ext cx="72900" cy="72900"/>
            </a:xfrm>
            <a:custGeom>
              <a:rect b="b" l="l" r="r" t="t"/>
              <a:pathLst>
                <a:path extrusionOk="0" h="2916" w="2916">
                  <a:moveTo>
                    <a:pt x="1469" y="0"/>
                  </a:moveTo>
                  <a:cubicBezTo>
                    <a:pt x="658" y="0"/>
                    <a:pt x="1" y="658"/>
                    <a:pt x="1" y="1447"/>
                  </a:cubicBezTo>
                  <a:cubicBezTo>
                    <a:pt x="1" y="2258"/>
                    <a:pt x="658" y="2915"/>
                    <a:pt x="1469" y="2915"/>
                  </a:cubicBezTo>
                  <a:cubicBezTo>
                    <a:pt x="2258" y="2915"/>
                    <a:pt x="2915" y="2258"/>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3"/>
            <p:cNvSpPr/>
            <p:nvPr/>
          </p:nvSpPr>
          <p:spPr>
            <a:xfrm>
              <a:off x="452325" y="2707375"/>
              <a:ext cx="72900" cy="72875"/>
            </a:xfrm>
            <a:custGeom>
              <a:rect b="b" l="l" r="r" t="t"/>
              <a:pathLst>
                <a:path extrusionOk="0" h="2915" w="2916">
                  <a:moveTo>
                    <a:pt x="1469" y="0"/>
                  </a:moveTo>
                  <a:cubicBezTo>
                    <a:pt x="658" y="0"/>
                    <a:pt x="1" y="680"/>
                    <a:pt x="1" y="1469"/>
                  </a:cubicBezTo>
                  <a:cubicBezTo>
                    <a:pt x="1" y="2258"/>
                    <a:pt x="658" y="2915"/>
                    <a:pt x="1469" y="2915"/>
                  </a:cubicBezTo>
                  <a:cubicBezTo>
                    <a:pt x="2258" y="2915"/>
                    <a:pt x="2915" y="2258"/>
                    <a:pt x="2915" y="1469"/>
                  </a:cubicBezTo>
                  <a:cubicBezTo>
                    <a:pt x="2915" y="636"/>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3"/>
            <p:cNvSpPr/>
            <p:nvPr/>
          </p:nvSpPr>
          <p:spPr>
            <a:xfrm>
              <a:off x="452325" y="2823525"/>
              <a:ext cx="72900" cy="72350"/>
            </a:xfrm>
            <a:custGeom>
              <a:rect b="b" l="l" r="r" t="t"/>
              <a:pathLst>
                <a:path extrusionOk="0" h="2894" w="2916">
                  <a:moveTo>
                    <a:pt x="1469" y="0"/>
                  </a:moveTo>
                  <a:cubicBezTo>
                    <a:pt x="658" y="0"/>
                    <a:pt x="1" y="658"/>
                    <a:pt x="1" y="1447"/>
                  </a:cubicBezTo>
                  <a:cubicBezTo>
                    <a:pt x="1" y="2236"/>
                    <a:pt x="658" y="2893"/>
                    <a:pt x="1469" y="2893"/>
                  </a:cubicBezTo>
                  <a:cubicBezTo>
                    <a:pt x="2258" y="2893"/>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3"/>
            <p:cNvSpPr/>
            <p:nvPr/>
          </p:nvSpPr>
          <p:spPr>
            <a:xfrm>
              <a:off x="452325" y="2939125"/>
              <a:ext cx="72900" cy="72900"/>
            </a:xfrm>
            <a:custGeom>
              <a:rect b="b" l="l" r="r" t="t"/>
              <a:pathLst>
                <a:path extrusionOk="0" h="2916" w="2916">
                  <a:moveTo>
                    <a:pt x="1469" y="0"/>
                  </a:moveTo>
                  <a:cubicBezTo>
                    <a:pt x="658" y="0"/>
                    <a:pt x="1" y="658"/>
                    <a:pt x="1" y="1447"/>
                  </a:cubicBezTo>
                  <a:cubicBezTo>
                    <a:pt x="1" y="2258"/>
                    <a:pt x="658" y="2915"/>
                    <a:pt x="1469" y="2915"/>
                  </a:cubicBezTo>
                  <a:cubicBezTo>
                    <a:pt x="2258" y="2915"/>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3"/>
            <p:cNvSpPr/>
            <p:nvPr/>
          </p:nvSpPr>
          <p:spPr>
            <a:xfrm>
              <a:off x="452325" y="3055825"/>
              <a:ext cx="72900" cy="72350"/>
            </a:xfrm>
            <a:custGeom>
              <a:rect b="b" l="l" r="r" t="t"/>
              <a:pathLst>
                <a:path extrusionOk="0" h="2894" w="2916">
                  <a:moveTo>
                    <a:pt x="1469" y="0"/>
                  </a:moveTo>
                  <a:cubicBezTo>
                    <a:pt x="658" y="0"/>
                    <a:pt x="1" y="658"/>
                    <a:pt x="1" y="1447"/>
                  </a:cubicBezTo>
                  <a:cubicBezTo>
                    <a:pt x="1" y="2236"/>
                    <a:pt x="658" y="2893"/>
                    <a:pt x="1469" y="2893"/>
                  </a:cubicBezTo>
                  <a:cubicBezTo>
                    <a:pt x="2258" y="2893"/>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3"/>
            <p:cNvSpPr/>
            <p:nvPr/>
          </p:nvSpPr>
          <p:spPr>
            <a:xfrm>
              <a:off x="452325" y="3171425"/>
              <a:ext cx="72900" cy="72350"/>
            </a:xfrm>
            <a:custGeom>
              <a:rect b="b" l="l" r="r" t="t"/>
              <a:pathLst>
                <a:path extrusionOk="0" h="2894" w="2916">
                  <a:moveTo>
                    <a:pt x="1469" y="0"/>
                  </a:moveTo>
                  <a:cubicBezTo>
                    <a:pt x="658" y="0"/>
                    <a:pt x="1" y="658"/>
                    <a:pt x="1" y="1447"/>
                  </a:cubicBezTo>
                  <a:cubicBezTo>
                    <a:pt x="1" y="2236"/>
                    <a:pt x="658" y="2893"/>
                    <a:pt x="1469" y="2893"/>
                  </a:cubicBezTo>
                  <a:cubicBezTo>
                    <a:pt x="2258" y="2893"/>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3"/>
            <p:cNvSpPr/>
            <p:nvPr/>
          </p:nvSpPr>
          <p:spPr>
            <a:xfrm>
              <a:off x="452325" y="3287575"/>
              <a:ext cx="72900" cy="72875"/>
            </a:xfrm>
            <a:custGeom>
              <a:rect b="b" l="l" r="r" t="t"/>
              <a:pathLst>
                <a:path extrusionOk="0" h="2915" w="2916">
                  <a:moveTo>
                    <a:pt x="1469" y="0"/>
                  </a:moveTo>
                  <a:cubicBezTo>
                    <a:pt x="658" y="0"/>
                    <a:pt x="1" y="658"/>
                    <a:pt x="1" y="1447"/>
                  </a:cubicBezTo>
                  <a:cubicBezTo>
                    <a:pt x="1" y="2258"/>
                    <a:pt x="658" y="2915"/>
                    <a:pt x="1469" y="2915"/>
                  </a:cubicBezTo>
                  <a:cubicBezTo>
                    <a:pt x="2258" y="2915"/>
                    <a:pt x="2915" y="2258"/>
                    <a:pt x="2915" y="1447"/>
                  </a:cubicBezTo>
                  <a:cubicBezTo>
                    <a:pt x="2915" y="636"/>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0" name="Google Shape;640;p3"/>
          <p:cNvGrpSpPr/>
          <p:nvPr/>
        </p:nvGrpSpPr>
        <p:grpSpPr>
          <a:xfrm>
            <a:off x="401750" y="4136931"/>
            <a:ext cx="981700" cy="431025"/>
            <a:chOff x="3251875" y="4008950"/>
            <a:chExt cx="981700" cy="431025"/>
          </a:xfrm>
        </p:grpSpPr>
        <p:sp>
          <p:nvSpPr>
            <p:cNvPr id="641" name="Google Shape;641;p3"/>
            <p:cNvSpPr/>
            <p:nvPr/>
          </p:nvSpPr>
          <p:spPr>
            <a:xfrm>
              <a:off x="3251875" y="4358100"/>
              <a:ext cx="981700" cy="81875"/>
            </a:xfrm>
            <a:custGeom>
              <a:rect b="b" l="l" r="r" t="t"/>
              <a:pathLst>
                <a:path extrusionOk="0" h="3275" w="39268">
                  <a:moveTo>
                    <a:pt x="19634" y="1"/>
                  </a:moveTo>
                  <a:cubicBezTo>
                    <a:pt x="8788" y="1"/>
                    <a:pt x="1" y="739"/>
                    <a:pt x="1" y="1644"/>
                  </a:cubicBezTo>
                  <a:cubicBezTo>
                    <a:pt x="1" y="2549"/>
                    <a:pt x="8788" y="3275"/>
                    <a:pt x="19634" y="3275"/>
                  </a:cubicBezTo>
                  <a:cubicBezTo>
                    <a:pt x="30469" y="3275"/>
                    <a:pt x="39268" y="2549"/>
                    <a:pt x="39268" y="1644"/>
                  </a:cubicBezTo>
                  <a:cubicBezTo>
                    <a:pt x="39268" y="739"/>
                    <a:pt x="30469" y="1"/>
                    <a:pt x="19634" y="1"/>
                  </a:cubicBezTo>
                  <a:close/>
                </a:path>
              </a:pathLst>
            </a:custGeom>
            <a:solidFill>
              <a:srgbClr val="D6AE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3"/>
            <p:cNvSpPr/>
            <p:nvPr/>
          </p:nvSpPr>
          <p:spPr>
            <a:xfrm>
              <a:off x="3836175" y="4008950"/>
              <a:ext cx="326550" cy="409300"/>
            </a:xfrm>
            <a:custGeom>
              <a:rect b="b" l="l" r="r" t="t"/>
              <a:pathLst>
                <a:path extrusionOk="0" h="16372" w="13062">
                  <a:moveTo>
                    <a:pt x="3406" y="1"/>
                  </a:moveTo>
                  <a:lnTo>
                    <a:pt x="3406" y="1001"/>
                  </a:lnTo>
                  <a:cubicBezTo>
                    <a:pt x="1370" y="2382"/>
                    <a:pt x="1" y="5073"/>
                    <a:pt x="1" y="8180"/>
                  </a:cubicBezTo>
                  <a:cubicBezTo>
                    <a:pt x="1" y="11276"/>
                    <a:pt x="1382" y="13991"/>
                    <a:pt x="3406" y="15372"/>
                  </a:cubicBezTo>
                  <a:lnTo>
                    <a:pt x="3406" y="16372"/>
                  </a:lnTo>
                  <a:lnTo>
                    <a:pt x="6525" y="16372"/>
                  </a:lnTo>
                  <a:cubicBezTo>
                    <a:pt x="10133" y="16372"/>
                    <a:pt x="13062" y="12705"/>
                    <a:pt x="13062" y="8204"/>
                  </a:cubicBezTo>
                  <a:cubicBezTo>
                    <a:pt x="13062" y="3656"/>
                    <a:pt x="10133" y="1"/>
                    <a:pt x="6525" y="1"/>
                  </a:cubicBezTo>
                  <a:close/>
                </a:path>
              </a:pathLst>
            </a:custGeom>
            <a:solidFill>
              <a:srgbClr val="97BD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3"/>
            <p:cNvSpPr/>
            <p:nvPr/>
          </p:nvSpPr>
          <p:spPr>
            <a:xfrm>
              <a:off x="3757900" y="4008950"/>
              <a:ext cx="326850" cy="408425"/>
            </a:xfrm>
            <a:custGeom>
              <a:rect b="b" l="l" r="r" t="t"/>
              <a:pathLst>
                <a:path extrusionOk="0" h="16337" w="13074">
                  <a:moveTo>
                    <a:pt x="6537" y="1"/>
                  </a:moveTo>
                  <a:cubicBezTo>
                    <a:pt x="2929" y="1"/>
                    <a:pt x="0" y="3656"/>
                    <a:pt x="0" y="8168"/>
                  </a:cubicBezTo>
                  <a:cubicBezTo>
                    <a:pt x="0" y="12681"/>
                    <a:pt x="2929" y="16336"/>
                    <a:pt x="6537" y="16336"/>
                  </a:cubicBezTo>
                  <a:cubicBezTo>
                    <a:pt x="10145" y="16336"/>
                    <a:pt x="13073" y="12681"/>
                    <a:pt x="13073" y="8168"/>
                  </a:cubicBezTo>
                  <a:cubicBezTo>
                    <a:pt x="13073" y="3656"/>
                    <a:pt x="10145" y="1"/>
                    <a:pt x="6537" y="1"/>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3"/>
            <p:cNvSpPr/>
            <p:nvPr/>
          </p:nvSpPr>
          <p:spPr>
            <a:xfrm>
              <a:off x="3817425" y="4067900"/>
              <a:ext cx="208400" cy="290225"/>
            </a:xfrm>
            <a:custGeom>
              <a:rect b="b" l="l" r="r" t="t"/>
              <a:pathLst>
                <a:path extrusionOk="0" h="11609" w="8336">
                  <a:moveTo>
                    <a:pt x="4168" y="0"/>
                  </a:moveTo>
                  <a:cubicBezTo>
                    <a:pt x="1870" y="0"/>
                    <a:pt x="1" y="2608"/>
                    <a:pt x="1" y="5810"/>
                  </a:cubicBezTo>
                  <a:cubicBezTo>
                    <a:pt x="1" y="9013"/>
                    <a:pt x="1870" y="11609"/>
                    <a:pt x="4168" y="11609"/>
                  </a:cubicBezTo>
                  <a:cubicBezTo>
                    <a:pt x="6466" y="11609"/>
                    <a:pt x="8335" y="9013"/>
                    <a:pt x="8335" y="5810"/>
                  </a:cubicBezTo>
                  <a:cubicBezTo>
                    <a:pt x="8335" y="2608"/>
                    <a:pt x="6466" y="0"/>
                    <a:pt x="4168" y="0"/>
                  </a:cubicBezTo>
                  <a:close/>
                </a:path>
              </a:pathLst>
            </a:custGeom>
            <a:solidFill>
              <a:srgbClr val="97BD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3"/>
            <p:cNvSpPr/>
            <p:nvPr/>
          </p:nvSpPr>
          <p:spPr>
            <a:xfrm>
              <a:off x="3843025" y="4104200"/>
              <a:ext cx="156300" cy="217925"/>
            </a:xfrm>
            <a:custGeom>
              <a:rect b="b" l="l" r="r" t="t"/>
              <a:pathLst>
                <a:path extrusionOk="0" fill="none" h="8717" w="6252">
                  <a:moveTo>
                    <a:pt x="6251" y="4358"/>
                  </a:moveTo>
                  <a:cubicBezTo>
                    <a:pt x="6251" y="6763"/>
                    <a:pt x="4858" y="8716"/>
                    <a:pt x="3132" y="8716"/>
                  </a:cubicBezTo>
                  <a:cubicBezTo>
                    <a:pt x="1406" y="8716"/>
                    <a:pt x="1" y="6763"/>
                    <a:pt x="1" y="4358"/>
                  </a:cubicBezTo>
                  <a:cubicBezTo>
                    <a:pt x="1" y="1953"/>
                    <a:pt x="1406" y="1"/>
                    <a:pt x="3132" y="1"/>
                  </a:cubicBezTo>
                  <a:cubicBezTo>
                    <a:pt x="4858" y="1"/>
                    <a:pt x="6251" y="1953"/>
                    <a:pt x="6251" y="4358"/>
                  </a:cubicBezTo>
                  <a:close/>
                </a:path>
              </a:pathLst>
            </a:custGeom>
            <a:noFill/>
            <a:ln cap="flat" cmpd="sng" w="9525">
              <a:solidFill>
                <a:srgbClr val="FFFFFF"/>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3"/>
            <p:cNvSpPr/>
            <p:nvPr/>
          </p:nvSpPr>
          <p:spPr>
            <a:xfrm>
              <a:off x="3684675" y="4176825"/>
              <a:ext cx="272075" cy="69975"/>
            </a:xfrm>
            <a:custGeom>
              <a:rect b="b" l="l" r="r" t="t"/>
              <a:pathLst>
                <a:path extrusionOk="0" h="2799" w="10883">
                  <a:moveTo>
                    <a:pt x="1394" y="1"/>
                  </a:moveTo>
                  <a:cubicBezTo>
                    <a:pt x="620" y="1"/>
                    <a:pt x="0" y="620"/>
                    <a:pt x="0" y="1394"/>
                  </a:cubicBezTo>
                  <a:cubicBezTo>
                    <a:pt x="12" y="2168"/>
                    <a:pt x="643" y="2799"/>
                    <a:pt x="1417" y="2799"/>
                  </a:cubicBezTo>
                  <a:lnTo>
                    <a:pt x="9478" y="2799"/>
                  </a:lnTo>
                  <a:cubicBezTo>
                    <a:pt x="10252" y="2799"/>
                    <a:pt x="10883" y="2168"/>
                    <a:pt x="10883" y="1394"/>
                  </a:cubicBezTo>
                  <a:cubicBezTo>
                    <a:pt x="10883" y="620"/>
                    <a:pt x="10252" y="1"/>
                    <a:pt x="9478" y="1"/>
                  </a:cubicBezTo>
                  <a:close/>
                </a:path>
              </a:pathLst>
            </a:custGeom>
            <a:solidFill>
              <a:srgbClr val="FDB0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3"/>
            <p:cNvSpPr/>
            <p:nvPr/>
          </p:nvSpPr>
          <p:spPr>
            <a:xfrm>
              <a:off x="3403100" y="4008950"/>
              <a:ext cx="326550" cy="409300"/>
            </a:xfrm>
            <a:custGeom>
              <a:rect b="b" l="l" r="r" t="t"/>
              <a:pathLst>
                <a:path extrusionOk="0" h="16372" w="13062">
                  <a:moveTo>
                    <a:pt x="3405" y="1"/>
                  </a:moveTo>
                  <a:lnTo>
                    <a:pt x="3405" y="1001"/>
                  </a:lnTo>
                  <a:cubicBezTo>
                    <a:pt x="1369" y="2382"/>
                    <a:pt x="0" y="5073"/>
                    <a:pt x="0" y="8180"/>
                  </a:cubicBezTo>
                  <a:cubicBezTo>
                    <a:pt x="0" y="11276"/>
                    <a:pt x="1381" y="13991"/>
                    <a:pt x="3405" y="15372"/>
                  </a:cubicBezTo>
                  <a:lnTo>
                    <a:pt x="3405" y="16372"/>
                  </a:lnTo>
                  <a:lnTo>
                    <a:pt x="6525" y="16372"/>
                  </a:lnTo>
                  <a:cubicBezTo>
                    <a:pt x="10132" y="16372"/>
                    <a:pt x="13061" y="12705"/>
                    <a:pt x="13061" y="8204"/>
                  </a:cubicBezTo>
                  <a:cubicBezTo>
                    <a:pt x="13061" y="3656"/>
                    <a:pt x="10132" y="1"/>
                    <a:pt x="6525" y="1"/>
                  </a:cubicBezTo>
                  <a:close/>
                </a:path>
              </a:pathLst>
            </a:custGeom>
            <a:solidFill>
              <a:srgbClr val="97BD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3"/>
            <p:cNvSpPr/>
            <p:nvPr/>
          </p:nvSpPr>
          <p:spPr>
            <a:xfrm>
              <a:off x="3324800" y="4008950"/>
              <a:ext cx="326850" cy="408425"/>
            </a:xfrm>
            <a:custGeom>
              <a:rect b="b" l="l" r="r" t="t"/>
              <a:pathLst>
                <a:path extrusionOk="0" h="16337" w="13074">
                  <a:moveTo>
                    <a:pt x="6537" y="1"/>
                  </a:moveTo>
                  <a:cubicBezTo>
                    <a:pt x="2930" y="1"/>
                    <a:pt x="1" y="3656"/>
                    <a:pt x="1" y="8168"/>
                  </a:cubicBezTo>
                  <a:cubicBezTo>
                    <a:pt x="1" y="12681"/>
                    <a:pt x="2930" y="16336"/>
                    <a:pt x="6537" y="16336"/>
                  </a:cubicBezTo>
                  <a:cubicBezTo>
                    <a:pt x="10145" y="16336"/>
                    <a:pt x="13074" y="12681"/>
                    <a:pt x="13074" y="8168"/>
                  </a:cubicBezTo>
                  <a:cubicBezTo>
                    <a:pt x="13074" y="3656"/>
                    <a:pt x="10145" y="1"/>
                    <a:pt x="6537" y="1"/>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3"/>
            <p:cNvSpPr/>
            <p:nvPr/>
          </p:nvSpPr>
          <p:spPr>
            <a:xfrm>
              <a:off x="3384050" y="4067900"/>
              <a:ext cx="208375" cy="290225"/>
            </a:xfrm>
            <a:custGeom>
              <a:rect b="b" l="l" r="r" t="t"/>
              <a:pathLst>
                <a:path extrusionOk="0" h="11609" w="8335">
                  <a:moveTo>
                    <a:pt x="4167" y="0"/>
                  </a:moveTo>
                  <a:cubicBezTo>
                    <a:pt x="1858" y="0"/>
                    <a:pt x="0" y="2608"/>
                    <a:pt x="0" y="5810"/>
                  </a:cubicBezTo>
                  <a:cubicBezTo>
                    <a:pt x="0" y="9013"/>
                    <a:pt x="1858" y="11609"/>
                    <a:pt x="4167" y="11609"/>
                  </a:cubicBezTo>
                  <a:cubicBezTo>
                    <a:pt x="6465" y="11609"/>
                    <a:pt x="8335" y="9013"/>
                    <a:pt x="8335" y="5810"/>
                  </a:cubicBezTo>
                  <a:cubicBezTo>
                    <a:pt x="8335" y="2608"/>
                    <a:pt x="6465" y="0"/>
                    <a:pt x="4167" y="0"/>
                  </a:cubicBezTo>
                  <a:close/>
                </a:path>
              </a:pathLst>
            </a:custGeom>
            <a:solidFill>
              <a:srgbClr val="97BD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3"/>
            <p:cNvSpPr/>
            <p:nvPr/>
          </p:nvSpPr>
          <p:spPr>
            <a:xfrm>
              <a:off x="3403100" y="4104200"/>
              <a:ext cx="156275" cy="217925"/>
            </a:xfrm>
            <a:custGeom>
              <a:rect b="b" l="l" r="r" t="t"/>
              <a:pathLst>
                <a:path extrusionOk="0" fill="none" h="8717" w="6251">
                  <a:moveTo>
                    <a:pt x="6251" y="4358"/>
                  </a:moveTo>
                  <a:cubicBezTo>
                    <a:pt x="6251" y="6775"/>
                    <a:pt x="4846" y="8716"/>
                    <a:pt x="3120" y="8716"/>
                  </a:cubicBezTo>
                  <a:cubicBezTo>
                    <a:pt x="1393" y="8716"/>
                    <a:pt x="0" y="6763"/>
                    <a:pt x="0" y="4358"/>
                  </a:cubicBezTo>
                  <a:cubicBezTo>
                    <a:pt x="0" y="1941"/>
                    <a:pt x="1393" y="1"/>
                    <a:pt x="3120" y="1"/>
                  </a:cubicBezTo>
                  <a:cubicBezTo>
                    <a:pt x="4846" y="1"/>
                    <a:pt x="6251" y="1965"/>
                    <a:pt x="6251" y="4358"/>
                  </a:cubicBezTo>
                  <a:close/>
                </a:path>
              </a:pathLst>
            </a:custGeom>
            <a:noFill/>
            <a:ln cap="flat" cmpd="sng" w="9525">
              <a:solidFill>
                <a:srgbClr val="FFFFFF"/>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3"/>
            <p:cNvSpPr/>
            <p:nvPr/>
          </p:nvSpPr>
          <p:spPr>
            <a:xfrm>
              <a:off x="3370350" y="4176825"/>
              <a:ext cx="144375" cy="69975"/>
            </a:xfrm>
            <a:custGeom>
              <a:rect b="b" l="l" r="r" t="t"/>
              <a:pathLst>
                <a:path extrusionOk="0" h="2799" w="5775">
                  <a:moveTo>
                    <a:pt x="1394" y="1"/>
                  </a:moveTo>
                  <a:cubicBezTo>
                    <a:pt x="620" y="1"/>
                    <a:pt x="0" y="620"/>
                    <a:pt x="0" y="1394"/>
                  </a:cubicBezTo>
                  <a:cubicBezTo>
                    <a:pt x="12" y="2168"/>
                    <a:pt x="632" y="2799"/>
                    <a:pt x="1394" y="2799"/>
                  </a:cubicBezTo>
                  <a:lnTo>
                    <a:pt x="4370" y="2799"/>
                  </a:lnTo>
                  <a:cubicBezTo>
                    <a:pt x="5144" y="2799"/>
                    <a:pt x="5775" y="2168"/>
                    <a:pt x="5775" y="1394"/>
                  </a:cubicBezTo>
                  <a:cubicBezTo>
                    <a:pt x="5775" y="620"/>
                    <a:pt x="5144" y="1"/>
                    <a:pt x="4370" y="1"/>
                  </a:cubicBezTo>
                  <a:close/>
                </a:path>
              </a:pathLst>
            </a:custGeom>
            <a:solidFill>
              <a:srgbClr val="FDB0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2" name="Google Shape;652;p3"/>
          <p:cNvGrpSpPr/>
          <p:nvPr/>
        </p:nvGrpSpPr>
        <p:grpSpPr>
          <a:xfrm>
            <a:off x="2302975" y="3826840"/>
            <a:ext cx="2962600" cy="773204"/>
            <a:chOff x="2302975" y="3862809"/>
            <a:chExt cx="2962600" cy="773204"/>
          </a:xfrm>
        </p:grpSpPr>
        <p:sp>
          <p:nvSpPr>
            <p:cNvPr id="653" name="Google Shape;653;p3"/>
            <p:cNvSpPr/>
            <p:nvPr/>
          </p:nvSpPr>
          <p:spPr>
            <a:xfrm>
              <a:off x="2303000" y="4571988"/>
              <a:ext cx="2962542" cy="64025"/>
            </a:xfrm>
            <a:custGeom>
              <a:rect b="b" l="l" r="r" t="t"/>
              <a:pathLst>
                <a:path extrusionOk="0" h="2561" w="100990">
                  <a:moveTo>
                    <a:pt x="50495" y="1"/>
                  </a:moveTo>
                  <a:cubicBezTo>
                    <a:pt x="22611" y="1"/>
                    <a:pt x="1" y="561"/>
                    <a:pt x="1" y="1275"/>
                  </a:cubicBezTo>
                  <a:cubicBezTo>
                    <a:pt x="1" y="1977"/>
                    <a:pt x="22611" y="2561"/>
                    <a:pt x="50495" y="2561"/>
                  </a:cubicBezTo>
                  <a:cubicBezTo>
                    <a:pt x="78380" y="2561"/>
                    <a:pt x="100990" y="1989"/>
                    <a:pt x="100990" y="1275"/>
                  </a:cubicBezTo>
                  <a:cubicBezTo>
                    <a:pt x="100990" y="561"/>
                    <a:pt x="78380" y="1"/>
                    <a:pt x="50495" y="1"/>
                  </a:cubicBezTo>
                  <a:close/>
                </a:path>
              </a:pathLst>
            </a:custGeom>
            <a:solidFill>
              <a:srgbClr val="D6AE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4" name="Google Shape;654;p3"/>
            <p:cNvGrpSpPr/>
            <p:nvPr/>
          </p:nvGrpSpPr>
          <p:grpSpPr>
            <a:xfrm>
              <a:off x="2302975" y="3862809"/>
              <a:ext cx="2962600" cy="741200"/>
              <a:chOff x="4183850" y="3669409"/>
              <a:chExt cx="2962600" cy="741200"/>
            </a:xfrm>
          </p:grpSpPr>
          <p:grpSp>
            <p:nvGrpSpPr>
              <p:cNvPr id="655" name="Google Shape;655;p3"/>
              <p:cNvGrpSpPr/>
              <p:nvPr/>
            </p:nvGrpSpPr>
            <p:grpSpPr>
              <a:xfrm>
                <a:off x="4183850" y="3669409"/>
                <a:ext cx="2962600" cy="741200"/>
                <a:chOff x="4183850" y="3421375"/>
                <a:chExt cx="2962600" cy="741200"/>
              </a:xfrm>
            </p:grpSpPr>
            <p:sp>
              <p:nvSpPr>
                <p:cNvPr id="656" name="Google Shape;656;p3"/>
                <p:cNvSpPr/>
                <p:nvPr/>
              </p:nvSpPr>
              <p:spPr>
                <a:xfrm>
                  <a:off x="4183850" y="3761900"/>
                  <a:ext cx="1482950" cy="61650"/>
                </a:xfrm>
                <a:custGeom>
                  <a:rect b="b" l="l" r="r" t="t"/>
                  <a:pathLst>
                    <a:path extrusionOk="0" h="2466" w="59318">
                      <a:moveTo>
                        <a:pt x="1250" y="1"/>
                      </a:moveTo>
                      <a:cubicBezTo>
                        <a:pt x="572" y="1"/>
                        <a:pt x="24" y="548"/>
                        <a:pt x="24" y="1239"/>
                      </a:cubicBezTo>
                      <a:cubicBezTo>
                        <a:pt x="0" y="1917"/>
                        <a:pt x="572" y="2465"/>
                        <a:pt x="1250" y="2465"/>
                      </a:cubicBezTo>
                      <a:lnTo>
                        <a:pt x="59317" y="2465"/>
                      </a:lnTo>
                      <a:lnTo>
                        <a:pt x="59317" y="1"/>
                      </a:lnTo>
                      <a:close/>
                    </a:path>
                  </a:pathLst>
                </a:custGeom>
                <a:solidFill>
                  <a:srgbClr val="97BD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3"/>
                <p:cNvSpPr/>
                <p:nvPr/>
              </p:nvSpPr>
              <p:spPr>
                <a:xfrm>
                  <a:off x="4455900" y="3421375"/>
                  <a:ext cx="125925" cy="741200"/>
                </a:xfrm>
                <a:custGeom>
                  <a:rect b="b" l="l" r="r" t="t"/>
                  <a:pathLst>
                    <a:path extrusionOk="0" h="29648" w="5037">
                      <a:moveTo>
                        <a:pt x="2513" y="1"/>
                      </a:moveTo>
                      <a:cubicBezTo>
                        <a:pt x="1132" y="1"/>
                        <a:pt x="1" y="1132"/>
                        <a:pt x="1" y="2513"/>
                      </a:cubicBezTo>
                      <a:lnTo>
                        <a:pt x="1" y="27135"/>
                      </a:lnTo>
                      <a:cubicBezTo>
                        <a:pt x="1" y="28504"/>
                        <a:pt x="1132" y="29647"/>
                        <a:pt x="2513" y="29647"/>
                      </a:cubicBezTo>
                      <a:cubicBezTo>
                        <a:pt x="3906" y="29647"/>
                        <a:pt x="5037" y="28516"/>
                        <a:pt x="5037" y="27135"/>
                      </a:cubicBezTo>
                      <a:lnTo>
                        <a:pt x="5037" y="2513"/>
                      </a:lnTo>
                      <a:cubicBezTo>
                        <a:pt x="5037" y="1132"/>
                        <a:pt x="3906" y="1"/>
                        <a:pt x="2513" y="1"/>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3"/>
                <p:cNvSpPr/>
                <p:nvPr/>
              </p:nvSpPr>
              <p:spPr>
                <a:xfrm>
                  <a:off x="4455900" y="3961625"/>
                  <a:ext cx="125925" cy="200650"/>
                </a:xfrm>
                <a:custGeom>
                  <a:rect b="b" l="l" r="r" t="t"/>
                  <a:pathLst>
                    <a:path extrusionOk="0" h="8026" w="5037">
                      <a:moveTo>
                        <a:pt x="1" y="1"/>
                      </a:moveTo>
                      <a:lnTo>
                        <a:pt x="1" y="5513"/>
                      </a:lnTo>
                      <a:cubicBezTo>
                        <a:pt x="1" y="6894"/>
                        <a:pt x="1132" y="8025"/>
                        <a:pt x="2513" y="8025"/>
                      </a:cubicBezTo>
                      <a:cubicBezTo>
                        <a:pt x="3906" y="8025"/>
                        <a:pt x="5037" y="6894"/>
                        <a:pt x="5037" y="5513"/>
                      </a:cubicBezTo>
                      <a:lnTo>
                        <a:pt x="5037" y="1"/>
                      </a:lnTo>
                      <a:cubicBezTo>
                        <a:pt x="5037" y="1382"/>
                        <a:pt x="3906" y="2513"/>
                        <a:pt x="2513" y="2513"/>
                      </a:cubicBezTo>
                      <a:cubicBezTo>
                        <a:pt x="1132" y="2513"/>
                        <a:pt x="1" y="1382"/>
                        <a:pt x="1" y="1"/>
                      </a:cubicBezTo>
                      <a:close/>
                    </a:path>
                  </a:pathLst>
                </a:custGeom>
                <a:solidFill>
                  <a:srgbClr val="0C3C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3"/>
                <p:cNvSpPr/>
                <p:nvPr/>
              </p:nvSpPr>
              <p:spPr>
                <a:xfrm>
                  <a:off x="4366000" y="3526450"/>
                  <a:ext cx="89925" cy="531350"/>
                </a:xfrm>
                <a:custGeom>
                  <a:rect b="b" l="l" r="r" t="t"/>
                  <a:pathLst>
                    <a:path extrusionOk="0" h="21254" w="3597">
                      <a:moveTo>
                        <a:pt x="1799" y="1"/>
                      </a:moveTo>
                      <a:cubicBezTo>
                        <a:pt x="799" y="1"/>
                        <a:pt x="1" y="810"/>
                        <a:pt x="1" y="1799"/>
                      </a:cubicBezTo>
                      <a:lnTo>
                        <a:pt x="1" y="19444"/>
                      </a:lnTo>
                      <a:cubicBezTo>
                        <a:pt x="1" y="20432"/>
                        <a:pt x="799" y="21253"/>
                        <a:pt x="1799" y="21253"/>
                      </a:cubicBezTo>
                      <a:cubicBezTo>
                        <a:pt x="2799" y="21253"/>
                        <a:pt x="3597" y="20432"/>
                        <a:pt x="3597" y="19444"/>
                      </a:cubicBezTo>
                      <a:lnTo>
                        <a:pt x="3597" y="1799"/>
                      </a:lnTo>
                      <a:cubicBezTo>
                        <a:pt x="3597" y="798"/>
                        <a:pt x="2775" y="1"/>
                        <a:pt x="1799" y="1"/>
                      </a:cubicBezTo>
                      <a:close/>
                    </a:path>
                  </a:pathLst>
                </a:custGeom>
                <a:solidFill>
                  <a:srgbClr val="1350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3"/>
                <p:cNvSpPr/>
                <p:nvPr/>
              </p:nvSpPr>
              <p:spPr>
                <a:xfrm>
                  <a:off x="4366000" y="3913700"/>
                  <a:ext cx="89925" cy="143500"/>
                </a:xfrm>
                <a:custGeom>
                  <a:rect b="b" l="l" r="r" t="t"/>
                  <a:pathLst>
                    <a:path extrusionOk="0" h="5740" w="3597">
                      <a:moveTo>
                        <a:pt x="1" y="1"/>
                      </a:moveTo>
                      <a:lnTo>
                        <a:pt x="1" y="3942"/>
                      </a:lnTo>
                      <a:cubicBezTo>
                        <a:pt x="1" y="4930"/>
                        <a:pt x="811" y="5740"/>
                        <a:pt x="1799" y="5740"/>
                      </a:cubicBezTo>
                      <a:cubicBezTo>
                        <a:pt x="2775" y="5740"/>
                        <a:pt x="3597" y="4942"/>
                        <a:pt x="3597" y="3942"/>
                      </a:cubicBezTo>
                      <a:lnTo>
                        <a:pt x="3597" y="1"/>
                      </a:lnTo>
                      <a:cubicBezTo>
                        <a:pt x="3597" y="977"/>
                        <a:pt x="2799" y="1799"/>
                        <a:pt x="1799" y="1799"/>
                      </a:cubicBezTo>
                      <a:cubicBezTo>
                        <a:pt x="799" y="1799"/>
                        <a:pt x="1" y="1001"/>
                        <a:pt x="1" y="1"/>
                      </a:cubicBezTo>
                      <a:close/>
                    </a:path>
                  </a:pathLst>
                </a:custGeom>
                <a:solidFill>
                  <a:srgbClr val="072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3"/>
                <p:cNvSpPr/>
                <p:nvPr/>
              </p:nvSpPr>
              <p:spPr>
                <a:xfrm>
                  <a:off x="5642950" y="3761900"/>
                  <a:ext cx="1503500" cy="61650"/>
                </a:xfrm>
                <a:custGeom>
                  <a:rect b="b" l="l" r="r" t="t"/>
                  <a:pathLst>
                    <a:path extrusionOk="0" h="2466" w="60140">
                      <a:moveTo>
                        <a:pt x="1" y="1"/>
                      </a:moveTo>
                      <a:lnTo>
                        <a:pt x="1" y="2465"/>
                      </a:lnTo>
                      <a:lnTo>
                        <a:pt x="58901" y="2465"/>
                      </a:lnTo>
                      <a:cubicBezTo>
                        <a:pt x="59591" y="2465"/>
                        <a:pt x="60139" y="1917"/>
                        <a:pt x="60139" y="1239"/>
                      </a:cubicBezTo>
                      <a:cubicBezTo>
                        <a:pt x="60139" y="548"/>
                        <a:pt x="59591" y="1"/>
                        <a:pt x="58901" y="1"/>
                      </a:cubicBezTo>
                      <a:close/>
                    </a:path>
                  </a:pathLst>
                </a:custGeom>
                <a:solidFill>
                  <a:srgbClr val="97BD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3"/>
                <p:cNvSpPr/>
                <p:nvPr/>
              </p:nvSpPr>
              <p:spPr>
                <a:xfrm>
                  <a:off x="6964850" y="3742250"/>
                  <a:ext cx="64025" cy="102125"/>
                </a:xfrm>
                <a:custGeom>
                  <a:rect b="b" l="l" r="r" t="t"/>
                  <a:pathLst>
                    <a:path extrusionOk="0" h="4085" w="2561">
                      <a:moveTo>
                        <a:pt x="0" y="1"/>
                      </a:moveTo>
                      <a:lnTo>
                        <a:pt x="0" y="4085"/>
                      </a:lnTo>
                      <a:lnTo>
                        <a:pt x="2560" y="4085"/>
                      </a:lnTo>
                      <a:lnTo>
                        <a:pt x="2560" y="1"/>
                      </a:lnTo>
                      <a:close/>
                    </a:path>
                  </a:pathLst>
                </a:custGeom>
                <a:solidFill>
                  <a:srgbClr val="0C3C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3"/>
                <p:cNvSpPr/>
                <p:nvPr/>
              </p:nvSpPr>
              <p:spPr>
                <a:xfrm>
                  <a:off x="6748750" y="3421375"/>
                  <a:ext cx="125625" cy="741200"/>
                </a:xfrm>
                <a:custGeom>
                  <a:rect b="b" l="l" r="r" t="t"/>
                  <a:pathLst>
                    <a:path extrusionOk="0" h="29648" w="5025">
                      <a:moveTo>
                        <a:pt x="2513" y="1"/>
                      </a:moveTo>
                      <a:cubicBezTo>
                        <a:pt x="1132" y="1"/>
                        <a:pt x="0" y="1132"/>
                        <a:pt x="0" y="2513"/>
                      </a:cubicBezTo>
                      <a:lnTo>
                        <a:pt x="0" y="27135"/>
                      </a:lnTo>
                      <a:cubicBezTo>
                        <a:pt x="0" y="28516"/>
                        <a:pt x="1132" y="29647"/>
                        <a:pt x="2513" y="29647"/>
                      </a:cubicBezTo>
                      <a:cubicBezTo>
                        <a:pt x="3894" y="29647"/>
                        <a:pt x="5025" y="28504"/>
                        <a:pt x="5025" y="27135"/>
                      </a:cubicBezTo>
                      <a:lnTo>
                        <a:pt x="5025" y="2513"/>
                      </a:lnTo>
                      <a:cubicBezTo>
                        <a:pt x="5025" y="1132"/>
                        <a:pt x="3894" y="1"/>
                        <a:pt x="2513" y="1"/>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3"/>
                <p:cNvSpPr/>
                <p:nvPr/>
              </p:nvSpPr>
              <p:spPr>
                <a:xfrm>
                  <a:off x="6748750" y="3961625"/>
                  <a:ext cx="125625" cy="200650"/>
                </a:xfrm>
                <a:custGeom>
                  <a:rect b="b" l="l" r="r" t="t"/>
                  <a:pathLst>
                    <a:path extrusionOk="0" h="8026" w="5025">
                      <a:moveTo>
                        <a:pt x="0" y="1"/>
                      </a:moveTo>
                      <a:lnTo>
                        <a:pt x="0" y="5513"/>
                      </a:lnTo>
                      <a:cubicBezTo>
                        <a:pt x="0" y="6894"/>
                        <a:pt x="1132" y="8025"/>
                        <a:pt x="2513" y="8025"/>
                      </a:cubicBezTo>
                      <a:cubicBezTo>
                        <a:pt x="3894" y="8025"/>
                        <a:pt x="5025" y="6894"/>
                        <a:pt x="5025" y="5513"/>
                      </a:cubicBezTo>
                      <a:lnTo>
                        <a:pt x="5025" y="1"/>
                      </a:lnTo>
                      <a:cubicBezTo>
                        <a:pt x="5025" y="1382"/>
                        <a:pt x="3894" y="2513"/>
                        <a:pt x="2513" y="2513"/>
                      </a:cubicBezTo>
                      <a:cubicBezTo>
                        <a:pt x="1132" y="2513"/>
                        <a:pt x="0" y="1382"/>
                        <a:pt x="0" y="1"/>
                      </a:cubicBezTo>
                      <a:close/>
                    </a:path>
                  </a:pathLst>
                </a:custGeom>
                <a:solidFill>
                  <a:srgbClr val="0C3C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5" name="Google Shape;665;p3"/>
              <p:cNvSpPr/>
              <p:nvPr/>
            </p:nvSpPr>
            <p:spPr>
              <a:xfrm>
                <a:off x="6874650" y="3755050"/>
                <a:ext cx="90225" cy="531350"/>
              </a:xfrm>
              <a:custGeom>
                <a:rect b="b" l="l" r="r" t="t"/>
                <a:pathLst>
                  <a:path extrusionOk="0" h="21254" w="3609">
                    <a:moveTo>
                      <a:pt x="1811" y="1"/>
                    </a:moveTo>
                    <a:cubicBezTo>
                      <a:pt x="822" y="1"/>
                      <a:pt x="1" y="798"/>
                      <a:pt x="1" y="1799"/>
                    </a:cubicBezTo>
                    <a:lnTo>
                      <a:pt x="1" y="19444"/>
                    </a:lnTo>
                    <a:cubicBezTo>
                      <a:pt x="1" y="20432"/>
                      <a:pt x="810" y="21253"/>
                      <a:pt x="1811" y="21253"/>
                    </a:cubicBezTo>
                    <a:cubicBezTo>
                      <a:pt x="2787" y="21253"/>
                      <a:pt x="3608" y="20432"/>
                      <a:pt x="3608" y="19444"/>
                    </a:cubicBezTo>
                    <a:lnTo>
                      <a:pt x="3608" y="1799"/>
                    </a:lnTo>
                    <a:cubicBezTo>
                      <a:pt x="3608" y="810"/>
                      <a:pt x="2799" y="1"/>
                      <a:pt x="1811" y="1"/>
                    </a:cubicBezTo>
                    <a:close/>
                  </a:path>
                </a:pathLst>
              </a:custGeom>
              <a:solidFill>
                <a:srgbClr val="1350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3"/>
              <p:cNvSpPr/>
              <p:nvPr/>
            </p:nvSpPr>
            <p:spPr>
              <a:xfrm>
                <a:off x="6874650" y="4161734"/>
                <a:ext cx="90225" cy="143500"/>
              </a:xfrm>
              <a:custGeom>
                <a:rect b="b" l="l" r="r" t="t"/>
                <a:pathLst>
                  <a:path extrusionOk="0" h="5740" w="3609">
                    <a:moveTo>
                      <a:pt x="1" y="1"/>
                    </a:moveTo>
                    <a:lnTo>
                      <a:pt x="1" y="3942"/>
                    </a:lnTo>
                    <a:cubicBezTo>
                      <a:pt x="1" y="4942"/>
                      <a:pt x="822" y="5740"/>
                      <a:pt x="1811" y="5740"/>
                    </a:cubicBezTo>
                    <a:cubicBezTo>
                      <a:pt x="2799" y="5740"/>
                      <a:pt x="3608" y="4930"/>
                      <a:pt x="3608" y="3942"/>
                    </a:cubicBezTo>
                    <a:lnTo>
                      <a:pt x="3608" y="1"/>
                    </a:lnTo>
                    <a:cubicBezTo>
                      <a:pt x="3608" y="1001"/>
                      <a:pt x="2787" y="1799"/>
                      <a:pt x="1811" y="1799"/>
                    </a:cubicBezTo>
                    <a:cubicBezTo>
                      <a:pt x="810" y="1799"/>
                      <a:pt x="1" y="977"/>
                      <a:pt x="1" y="1"/>
                    </a:cubicBezTo>
                    <a:close/>
                  </a:path>
                </a:pathLst>
              </a:custGeom>
              <a:solidFill>
                <a:srgbClr val="072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667" name="Google Shape;667;p3"/>
          <p:cNvSpPr txBox="1"/>
          <p:nvPr/>
        </p:nvSpPr>
        <p:spPr>
          <a:xfrm>
            <a:off x="661973" y="351153"/>
            <a:ext cx="77040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2"/>
              </a:buClr>
              <a:buSzPts val="750"/>
              <a:buFont typeface="Alata"/>
              <a:buNone/>
            </a:pPr>
            <a:r>
              <a:rPr b="1" i="0" lang="ko-KR" sz="3000" u="none" cap="none" strike="noStrike">
                <a:solidFill>
                  <a:srgbClr val="FDB03E"/>
                </a:solidFill>
                <a:latin typeface="Arial"/>
                <a:ea typeface="Arial"/>
                <a:cs typeface="Arial"/>
                <a:sym typeface="Arial"/>
              </a:rPr>
              <a:t>1. 프로젝트 </a:t>
            </a:r>
            <a:r>
              <a:rPr b="1" i="0" lang="ko-KR" sz="3000" u="none" cap="none" strike="noStrike">
                <a:solidFill>
                  <a:schemeClr val="lt2"/>
                </a:solidFill>
                <a:latin typeface="Arial"/>
                <a:ea typeface="Arial"/>
                <a:cs typeface="Arial"/>
                <a:sym typeface="Arial"/>
              </a:rPr>
              <a:t>개요</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sp>
        <p:nvSpPr>
          <p:cNvPr id="1575" name="Google Shape;1575;p30"/>
          <p:cNvSpPr txBox="1"/>
          <p:nvPr>
            <p:ph type="title"/>
          </p:nvPr>
        </p:nvSpPr>
        <p:spPr>
          <a:xfrm>
            <a:off x="153503" y="331856"/>
            <a:ext cx="7917076" cy="66549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ko-KR">
                <a:solidFill>
                  <a:schemeClr val="dk1"/>
                </a:solidFill>
                <a:latin typeface="Arial"/>
                <a:ea typeface="Arial"/>
                <a:cs typeface="Arial"/>
                <a:sym typeface="Arial"/>
              </a:rPr>
              <a:t>4-1. </a:t>
            </a:r>
            <a:r>
              <a:rPr lang="ko-KR">
                <a:solidFill>
                  <a:schemeClr val="accent4"/>
                </a:solidFill>
                <a:latin typeface="Arial"/>
                <a:ea typeface="Arial"/>
                <a:cs typeface="Arial"/>
                <a:sym typeface="Arial"/>
              </a:rPr>
              <a:t>화면</a:t>
            </a:r>
            <a:r>
              <a:rPr lang="ko-KR">
                <a:latin typeface="Arial"/>
                <a:ea typeface="Arial"/>
                <a:cs typeface="Arial"/>
                <a:sym typeface="Arial"/>
              </a:rPr>
              <a:t> 기술서_</a:t>
            </a:r>
            <a:r>
              <a:rPr lang="ko-KR" sz="2000">
                <a:latin typeface="Arial"/>
                <a:ea typeface="Arial"/>
                <a:cs typeface="Arial"/>
                <a:sym typeface="Arial"/>
              </a:rPr>
              <a:t>안드로이드</a:t>
            </a:r>
            <a:endParaRPr sz="2000">
              <a:solidFill>
                <a:schemeClr val="accent4"/>
              </a:solidFill>
              <a:latin typeface="Arial"/>
              <a:ea typeface="Arial"/>
              <a:cs typeface="Arial"/>
              <a:sym typeface="Arial"/>
            </a:endParaRPr>
          </a:p>
        </p:txBody>
      </p:sp>
      <p:grpSp>
        <p:nvGrpSpPr>
          <p:cNvPr id="1576" name="Google Shape;1576;p30"/>
          <p:cNvGrpSpPr/>
          <p:nvPr/>
        </p:nvGrpSpPr>
        <p:grpSpPr>
          <a:xfrm>
            <a:off x="185985" y="967657"/>
            <a:ext cx="8683580" cy="3843987"/>
            <a:chOff x="338385" y="953375"/>
            <a:chExt cx="8683580" cy="3843987"/>
          </a:xfrm>
        </p:grpSpPr>
        <p:grpSp>
          <p:nvGrpSpPr>
            <p:cNvPr id="1577" name="Google Shape;1577;p30"/>
            <p:cNvGrpSpPr/>
            <p:nvPr/>
          </p:nvGrpSpPr>
          <p:grpSpPr>
            <a:xfrm>
              <a:off x="338385" y="997346"/>
              <a:ext cx="1118700" cy="484800"/>
              <a:chOff x="4375392" y="846013"/>
              <a:chExt cx="1118700" cy="484800"/>
            </a:xfrm>
          </p:grpSpPr>
          <p:sp>
            <p:nvSpPr>
              <p:cNvPr id="1578" name="Google Shape;1578;p30"/>
              <p:cNvSpPr/>
              <p:nvPr/>
            </p:nvSpPr>
            <p:spPr>
              <a:xfrm>
                <a:off x="4375392" y="893863"/>
                <a:ext cx="1118700" cy="389100"/>
              </a:xfrm>
              <a:prstGeom prst="parallelogram">
                <a:avLst>
                  <a:gd fmla="val 41622" name="adj"/>
                </a:avLst>
              </a:pr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30"/>
              <p:cNvSpPr txBox="1"/>
              <p:nvPr/>
            </p:nvSpPr>
            <p:spPr>
              <a:xfrm>
                <a:off x="4438962" y="846013"/>
                <a:ext cx="1006547" cy="484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ko-KR" sz="1100" u="none" cap="none" strike="noStrike">
                    <a:solidFill>
                      <a:srgbClr val="FFFFFF"/>
                    </a:solidFill>
                    <a:latin typeface="Arial"/>
                    <a:ea typeface="Arial"/>
                    <a:cs typeface="Arial"/>
                    <a:sym typeface="Arial"/>
                  </a:rPr>
                  <a:t>1. </a:t>
                </a:r>
                <a:r>
                  <a:rPr b="1" i="0" lang="ko-KR" sz="1100" u="none" cap="none" strike="noStrike">
                    <a:solidFill>
                      <a:srgbClr val="FFFFFF"/>
                    </a:solidFill>
                    <a:latin typeface="Arial"/>
                    <a:ea typeface="Arial"/>
                    <a:cs typeface="Arial"/>
                    <a:sym typeface="Arial"/>
                  </a:rPr>
                  <a:t>종합 메인</a:t>
                </a:r>
                <a:endParaRPr b="1" i="0" sz="1100" u="none" cap="none" strike="noStrike">
                  <a:solidFill>
                    <a:srgbClr val="FFFFFF"/>
                  </a:solidFill>
                  <a:latin typeface="Arial"/>
                  <a:ea typeface="Arial"/>
                  <a:cs typeface="Arial"/>
                  <a:sym typeface="Arial"/>
                </a:endParaRPr>
              </a:p>
            </p:txBody>
          </p:sp>
        </p:grpSp>
        <p:grpSp>
          <p:nvGrpSpPr>
            <p:cNvPr id="1580" name="Google Shape;1580;p30"/>
            <p:cNvGrpSpPr/>
            <p:nvPr/>
          </p:nvGrpSpPr>
          <p:grpSpPr>
            <a:xfrm>
              <a:off x="3342320" y="953375"/>
              <a:ext cx="1118700" cy="484800"/>
              <a:chOff x="1234362" y="2229670"/>
              <a:chExt cx="1118700" cy="484800"/>
            </a:xfrm>
          </p:grpSpPr>
          <p:sp>
            <p:nvSpPr>
              <p:cNvPr id="1581" name="Google Shape;1581;p30"/>
              <p:cNvSpPr/>
              <p:nvPr/>
            </p:nvSpPr>
            <p:spPr>
              <a:xfrm>
                <a:off x="1234362" y="2288595"/>
                <a:ext cx="1118700" cy="389100"/>
              </a:xfrm>
              <a:prstGeom prst="parallelogram">
                <a:avLst>
                  <a:gd fmla="val 41622" name="adj"/>
                </a:avLst>
              </a:pr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30"/>
              <p:cNvSpPr txBox="1"/>
              <p:nvPr/>
            </p:nvSpPr>
            <p:spPr>
              <a:xfrm>
                <a:off x="1279848" y="2229670"/>
                <a:ext cx="1016864" cy="484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ko-KR" sz="1100" u="none" cap="none" strike="noStrike">
                    <a:solidFill>
                      <a:srgbClr val="FFFFFF"/>
                    </a:solidFill>
                    <a:latin typeface="Arial"/>
                    <a:ea typeface="Arial"/>
                    <a:cs typeface="Arial"/>
                    <a:sym typeface="Arial"/>
                  </a:rPr>
                  <a:t>1-2. </a:t>
                </a:r>
                <a:endParaRPr b="1" i="0" sz="11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1" i="0" lang="ko-KR" sz="1100" u="none" cap="none" strike="noStrike">
                    <a:solidFill>
                      <a:srgbClr val="FFFFFF"/>
                    </a:solidFill>
                    <a:latin typeface="Arial"/>
                    <a:ea typeface="Arial"/>
                    <a:cs typeface="Arial"/>
                    <a:sym typeface="Arial"/>
                  </a:rPr>
                  <a:t>로그인 화면</a:t>
                </a:r>
                <a:endParaRPr b="1" i="0" sz="1100" u="none" cap="none" strike="noStrike">
                  <a:solidFill>
                    <a:srgbClr val="FFFFFF"/>
                  </a:solidFill>
                  <a:latin typeface="Arial"/>
                  <a:ea typeface="Arial"/>
                  <a:cs typeface="Arial"/>
                  <a:sym typeface="Arial"/>
                </a:endParaRPr>
              </a:p>
            </p:txBody>
          </p:sp>
        </p:grpSp>
        <p:grpSp>
          <p:nvGrpSpPr>
            <p:cNvPr id="1583" name="Google Shape;1583;p30"/>
            <p:cNvGrpSpPr/>
            <p:nvPr/>
          </p:nvGrpSpPr>
          <p:grpSpPr>
            <a:xfrm>
              <a:off x="6221885" y="987911"/>
              <a:ext cx="1118700" cy="484800"/>
              <a:chOff x="1245831" y="2856570"/>
              <a:chExt cx="1118700" cy="484800"/>
            </a:xfrm>
          </p:grpSpPr>
          <p:sp>
            <p:nvSpPr>
              <p:cNvPr id="1584" name="Google Shape;1584;p30"/>
              <p:cNvSpPr/>
              <p:nvPr/>
            </p:nvSpPr>
            <p:spPr>
              <a:xfrm>
                <a:off x="1245831" y="2912385"/>
                <a:ext cx="1118700" cy="389100"/>
              </a:xfrm>
              <a:prstGeom prst="parallelogram">
                <a:avLst>
                  <a:gd fmla="val 41622" name="adj"/>
                </a:avLst>
              </a:pr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30"/>
              <p:cNvSpPr txBox="1"/>
              <p:nvPr/>
            </p:nvSpPr>
            <p:spPr>
              <a:xfrm>
                <a:off x="1284708" y="2856570"/>
                <a:ext cx="1065461" cy="484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ko-KR" sz="1100" u="none" cap="none" strike="noStrike">
                    <a:solidFill>
                      <a:srgbClr val="FFFFFF"/>
                    </a:solidFill>
                    <a:latin typeface="Arial"/>
                    <a:ea typeface="Arial"/>
                    <a:cs typeface="Arial"/>
                    <a:sym typeface="Arial"/>
                  </a:rPr>
                  <a:t>1-3. </a:t>
                </a:r>
                <a:endParaRPr b="1" i="0" sz="11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1" i="0" lang="ko-KR" sz="1100" u="none" cap="none" strike="noStrike">
                    <a:solidFill>
                      <a:srgbClr val="FFFFFF"/>
                    </a:solidFill>
                    <a:latin typeface="Arial"/>
                    <a:ea typeface="Arial"/>
                    <a:cs typeface="Arial"/>
                    <a:sym typeface="Arial"/>
                  </a:rPr>
                  <a:t>메신저 대기</a:t>
                </a:r>
                <a:endParaRPr b="1" i="0" sz="1100" u="none" cap="none" strike="noStrike">
                  <a:solidFill>
                    <a:srgbClr val="FFFFFF"/>
                  </a:solidFill>
                  <a:latin typeface="Arial"/>
                  <a:ea typeface="Arial"/>
                  <a:cs typeface="Arial"/>
                  <a:sym typeface="Arial"/>
                </a:endParaRPr>
              </a:p>
            </p:txBody>
          </p:sp>
        </p:grpSp>
        <p:pic>
          <p:nvPicPr>
            <p:cNvPr descr="텍스트, 스크린샷, 만화 영화, 액션 피겨이(가) 표시된 사진&#10;&#10;자동 생성된 설명" id="1586" name="Google Shape;1586;p30"/>
            <p:cNvPicPr preferRelativeResize="0"/>
            <p:nvPr/>
          </p:nvPicPr>
          <p:blipFill rotWithShape="1">
            <a:blip r:embed="rId3">
              <a:alphaModFix/>
            </a:blip>
            <a:srcRect b="0" l="0" r="0" t="0"/>
            <a:stretch/>
          </p:blipFill>
          <p:spPr>
            <a:xfrm>
              <a:off x="1511540" y="1246024"/>
              <a:ext cx="1607217" cy="3482304"/>
            </a:xfrm>
            <a:prstGeom prst="rect">
              <a:avLst/>
            </a:prstGeom>
            <a:noFill/>
            <a:ln>
              <a:noFill/>
            </a:ln>
          </p:spPr>
        </p:pic>
        <p:pic>
          <p:nvPicPr>
            <p:cNvPr descr="스크린샷, 텍스트, 의류, 사람이(가) 표시된 사진&#10;&#10;자동 생성된 설명" id="1587" name="Google Shape;1587;p30"/>
            <p:cNvPicPr preferRelativeResize="0"/>
            <p:nvPr/>
          </p:nvPicPr>
          <p:blipFill rotWithShape="1">
            <a:blip r:embed="rId4">
              <a:alphaModFix/>
            </a:blip>
            <a:srcRect b="0" l="0" r="0" t="0"/>
            <a:stretch/>
          </p:blipFill>
          <p:spPr>
            <a:xfrm>
              <a:off x="4472259" y="1239746"/>
              <a:ext cx="1598102" cy="3551338"/>
            </a:xfrm>
            <a:prstGeom prst="rect">
              <a:avLst/>
            </a:prstGeom>
            <a:noFill/>
            <a:ln>
              <a:noFill/>
            </a:ln>
          </p:spPr>
        </p:pic>
        <p:pic>
          <p:nvPicPr>
            <p:cNvPr descr="텍스트, 스크린샷, 소프트웨어, 멀티미디어이(가) 표시된 사진&#10;&#10;자동 생성된 설명" id="1588" name="Google Shape;1588;p30"/>
            <p:cNvPicPr preferRelativeResize="0"/>
            <p:nvPr/>
          </p:nvPicPr>
          <p:blipFill rotWithShape="1">
            <a:blip r:embed="rId5">
              <a:alphaModFix/>
            </a:blip>
            <a:srcRect b="0" l="0" r="0" t="0"/>
            <a:stretch/>
          </p:blipFill>
          <p:spPr>
            <a:xfrm>
              <a:off x="7423863" y="1246024"/>
              <a:ext cx="1598102" cy="3551338"/>
            </a:xfrm>
            <a:prstGeom prst="rect">
              <a:avLst/>
            </a:prstGeom>
            <a:noFill/>
            <a:ln>
              <a:noFill/>
            </a:ln>
          </p:spPr>
        </p:pic>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2" name="Shape 1592"/>
        <p:cNvGrpSpPr/>
        <p:nvPr/>
      </p:nvGrpSpPr>
      <p:grpSpPr>
        <a:xfrm>
          <a:off x="0" y="0"/>
          <a:ext cx="0" cy="0"/>
          <a:chOff x="0" y="0"/>
          <a:chExt cx="0" cy="0"/>
        </a:xfrm>
      </p:grpSpPr>
      <p:sp>
        <p:nvSpPr>
          <p:cNvPr id="1593" name="Google Shape;1593;p31"/>
          <p:cNvSpPr txBox="1"/>
          <p:nvPr>
            <p:ph type="title"/>
          </p:nvPr>
        </p:nvSpPr>
        <p:spPr>
          <a:xfrm>
            <a:off x="153503" y="331856"/>
            <a:ext cx="7917076" cy="66549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ko-KR">
                <a:solidFill>
                  <a:schemeClr val="dk1"/>
                </a:solidFill>
                <a:latin typeface="Arial"/>
                <a:ea typeface="Arial"/>
                <a:cs typeface="Arial"/>
                <a:sym typeface="Arial"/>
              </a:rPr>
              <a:t>4-1. </a:t>
            </a:r>
            <a:r>
              <a:rPr lang="ko-KR">
                <a:solidFill>
                  <a:schemeClr val="accent4"/>
                </a:solidFill>
                <a:latin typeface="Arial"/>
                <a:ea typeface="Arial"/>
                <a:cs typeface="Arial"/>
                <a:sym typeface="Arial"/>
              </a:rPr>
              <a:t>화면</a:t>
            </a:r>
            <a:r>
              <a:rPr lang="ko-KR">
                <a:latin typeface="Arial"/>
                <a:ea typeface="Arial"/>
                <a:cs typeface="Arial"/>
                <a:sym typeface="Arial"/>
              </a:rPr>
              <a:t> 기술서_</a:t>
            </a:r>
            <a:r>
              <a:rPr lang="ko-KR" sz="2000">
                <a:latin typeface="Arial"/>
                <a:ea typeface="Arial"/>
                <a:cs typeface="Arial"/>
                <a:sym typeface="Arial"/>
              </a:rPr>
              <a:t>안드로이드2</a:t>
            </a:r>
            <a:endParaRPr sz="2000">
              <a:solidFill>
                <a:schemeClr val="accent4"/>
              </a:solidFill>
              <a:latin typeface="Arial"/>
              <a:ea typeface="Arial"/>
              <a:cs typeface="Arial"/>
              <a:sym typeface="Arial"/>
            </a:endParaRPr>
          </a:p>
        </p:txBody>
      </p:sp>
      <p:grpSp>
        <p:nvGrpSpPr>
          <p:cNvPr id="1594" name="Google Shape;1594;p31"/>
          <p:cNvGrpSpPr/>
          <p:nvPr/>
        </p:nvGrpSpPr>
        <p:grpSpPr>
          <a:xfrm>
            <a:off x="800977" y="997346"/>
            <a:ext cx="2741244" cy="3853090"/>
            <a:chOff x="338385" y="997346"/>
            <a:chExt cx="2741244" cy="3853090"/>
          </a:xfrm>
        </p:grpSpPr>
        <p:grpSp>
          <p:nvGrpSpPr>
            <p:cNvPr id="1595" name="Google Shape;1595;p31"/>
            <p:cNvGrpSpPr/>
            <p:nvPr/>
          </p:nvGrpSpPr>
          <p:grpSpPr>
            <a:xfrm>
              <a:off x="338385" y="997346"/>
              <a:ext cx="1118700" cy="484800"/>
              <a:chOff x="4375392" y="846013"/>
              <a:chExt cx="1118700" cy="484800"/>
            </a:xfrm>
          </p:grpSpPr>
          <p:sp>
            <p:nvSpPr>
              <p:cNvPr id="1596" name="Google Shape;1596;p31"/>
              <p:cNvSpPr/>
              <p:nvPr/>
            </p:nvSpPr>
            <p:spPr>
              <a:xfrm>
                <a:off x="4375392" y="893863"/>
                <a:ext cx="1118700" cy="389100"/>
              </a:xfrm>
              <a:prstGeom prst="parallelogram">
                <a:avLst>
                  <a:gd fmla="val 41622" name="adj"/>
                </a:avLst>
              </a:pr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31"/>
              <p:cNvSpPr txBox="1"/>
              <p:nvPr/>
            </p:nvSpPr>
            <p:spPr>
              <a:xfrm>
                <a:off x="4438962" y="846013"/>
                <a:ext cx="1006547" cy="484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ko-KR" sz="1100" u="none" cap="none" strike="noStrike">
                    <a:solidFill>
                      <a:srgbClr val="FFFFFF"/>
                    </a:solidFill>
                    <a:latin typeface="Arial"/>
                    <a:ea typeface="Arial"/>
                    <a:cs typeface="Arial"/>
                    <a:sym typeface="Arial"/>
                  </a:rPr>
                  <a:t>2</a:t>
                </a:r>
                <a:r>
                  <a:rPr b="1" i="0" lang="ko-KR" sz="1100" u="none" cap="none" strike="noStrike">
                    <a:solidFill>
                      <a:srgbClr val="FFFFFF"/>
                    </a:solidFill>
                    <a:latin typeface="Arial"/>
                    <a:ea typeface="Arial"/>
                    <a:cs typeface="Arial"/>
                    <a:sym typeface="Arial"/>
                  </a:rPr>
                  <a:t>. 트레이너</a:t>
                </a:r>
                <a:r>
                  <a:rPr b="1" i="0" lang="ko-KR" sz="1100" u="none" cap="none" strike="noStrike">
                    <a:solidFill>
                      <a:srgbClr val="FFFFFF"/>
                    </a:solidFill>
                    <a:latin typeface="Arial"/>
                    <a:ea typeface="Arial"/>
                    <a:cs typeface="Arial"/>
                    <a:sym typeface="Arial"/>
                  </a:rPr>
                  <a:t> 메인</a:t>
                </a:r>
                <a:endParaRPr b="1" i="0" sz="1100" u="none" cap="none" strike="noStrike">
                  <a:solidFill>
                    <a:srgbClr val="FFFFFF"/>
                  </a:solidFill>
                  <a:latin typeface="Arial"/>
                  <a:ea typeface="Arial"/>
                  <a:cs typeface="Arial"/>
                  <a:sym typeface="Arial"/>
                </a:endParaRPr>
              </a:p>
            </p:txBody>
          </p:sp>
        </p:grpSp>
        <p:pic>
          <p:nvPicPr>
            <p:cNvPr descr="텍스트, 스크린샷, 만화 영화, 소프트웨어이(가) 표시된 사진&#10;&#10;자동 생성된 설명" id="1598" name="Google Shape;1598;p31"/>
            <p:cNvPicPr preferRelativeResize="0"/>
            <p:nvPr/>
          </p:nvPicPr>
          <p:blipFill rotWithShape="1">
            <a:blip r:embed="rId3">
              <a:alphaModFix/>
            </a:blip>
            <a:srcRect b="0" l="0" r="0" t="0"/>
            <a:stretch/>
          </p:blipFill>
          <p:spPr>
            <a:xfrm>
              <a:off x="1472458" y="1278945"/>
              <a:ext cx="1607171" cy="3571491"/>
            </a:xfrm>
            <a:prstGeom prst="rect">
              <a:avLst/>
            </a:prstGeom>
            <a:noFill/>
            <a:ln>
              <a:noFill/>
            </a:ln>
          </p:spPr>
        </p:pic>
      </p:grpSp>
      <p:grpSp>
        <p:nvGrpSpPr>
          <p:cNvPr id="1599" name="Google Shape;1599;p31"/>
          <p:cNvGrpSpPr/>
          <p:nvPr/>
        </p:nvGrpSpPr>
        <p:grpSpPr>
          <a:xfrm>
            <a:off x="4958684" y="953373"/>
            <a:ext cx="2761204" cy="3897063"/>
            <a:chOff x="3342320" y="953375"/>
            <a:chExt cx="2761204" cy="3897063"/>
          </a:xfrm>
        </p:grpSpPr>
        <p:grpSp>
          <p:nvGrpSpPr>
            <p:cNvPr id="1600" name="Google Shape;1600;p31"/>
            <p:cNvGrpSpPr/>
            <p:nvPr/>
          </p:nvGrpSpPr>
          <p:grpSpPr>
            <a:xfrm>
              <a:off x="3342320" y="953375"/>
              <a:ext cx="1118700" cy="484800"/>
              <a:chOff x="1234362" y="2229670"/>
              <a:chExt cx="1118700" cy="484800"/>
            </a:xfrm>
          </p:grpSpPr>
          <p:sp>
            <p:nvSpPr>
              <p:cNvPr id="1601" name="Google Shape;1601;p31"/>
              <p:cNvSpPr/>
              <p:nvPr/>
            </p:nvSpPr>
            <p:spPr>
              <a:xfrm>
                <a:off x="1234362" y="2288595"/>
                <a:ext cx="1118700" cy="389100"/>
              </a:xfrm>
              <a:prstGeom prst="parallelogram">
                <a:avLst>
                  <a:gd fmla="val 41622" name="adj"/>
                </a:avLst>
              </a:pr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31"/>
              <p:cNvSpPr txBox="1"/>
              <p:nvPr/>
            </p:nvSpPr>
            <p:spPr>
              <a:xfrm>
                <a:off x="1279848" y="2229670"/>
                <a:ext cx="1016864" cy="484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ko-KR" sz="1100" u="none" cap="none" strike="noStrike">
                    <a:solidFill>
                      <a:srgbClr val="FFFFFF"/>
                    </a:solidFill>
                    <a:latin typeface="Arial"/>
                    <a:ea typeface="Arial"/>
                    <a:cs typeface="Arial"/>
                    <a:sym typeface="Arial"/>
                  </a:rPr>
                  <a:t>2</a:t>
                </a:r>
                <a:r>
                  <a:rPr b="1" i="0" lang="ko-KR" sz="1100" u="none" cap="none" strike="noStrike">
                    <a:solidFill>
                      <a:srgbClr val="FFFFFF"/>
                    </a:solidFill>
                    <a:latin typeface="Arial"/>
                    <a:ea typeface="Arial"/>
                    <a:cs typeface="Arial"/>
                    <a:sym typeface="Arial"/>
                  </a:rPr>
                  <a:t>-2.</a:t>
                </a:r>
                <a:endParaRPr/>
              </a:p>
              <a:p>
                <a:pPr indent="0" lvl="0" marL="0" marR="0" rtl="0" algn="ctr">
                  <a:lnSpc>
                    <a:spcPct val="100000"/>
                  </a:lnSpc>
                  <a:spcBef>
                    <a:spcPts val="0"/>
                  </a:spcBef>
                  <a:spcAft>
                    <a:spcPts val="0"/>
                  </a:spcAft>
                  <a:buClr>
                    <a:srgbClr val="000000"/>
                  </a:buClr>
                  <a:buSzPts val="1100"/>
                  <a:buFont typeface="Arial"/>
                  <a:buNone/>
                </a:pPr>
                <a:r>
                  <a:rPr b="1" i="0" lang="ko-KR" sz="1100" u="none" cap="none" strike="noStrike">
                    <a:solidFill>
                      <a:srgbClr val="FFFFFF"/>
                    </a:solidFill>
                    <a:latin typeface="Arial"/>
                    <a:ea typeface="Arial"/>
                    <a:cs typeface="Arial"/>
                    <a:sym typeface="Arial"/>
                  </a:rPr>
                  <a:t>멤버 메인</a:t>
                </a:r>
                <a:endParaRPr/>
              </a:p>
            </p:txBody>
          </p:sp>
        </p:grpSp>
        <p:pic>
          <p:nvPicPr>
            <p:cNvPr descr="텍스트, 스크린샷, 웹 페이지, 웹사이트이(가) 표시된 사진&#10;&#10;자동 생성된 설명" id="1603" name="Google Shape;1603;p31"/>
            <p:cNvPicPr preferRelativeResize="0"/>
            <p:nvPr/>
          </p:nvPicPr>
          <p:blipFill rotWithShape="1">
            <a:blip r:embed="rId4">
              <a:alphaModFix/>
            </a:blip>
            <a:srcRect b="0" l="0" r="0" t="0"/>
            <a:stretch/>
          </p:blipFill>
          <p:spPr>
            <a:xfrm>
              <a:off x="4496352" y="1278945"/>
              <a:ext cx="1607172" cy="3571493"/>
            </a:xfrm>
            <a:prstGeom prst="rect">
              <a:avLst/>
            </a:prstGeom>
            <a:noFill/>
            <a:ln>
              <a:noFill/>
            </a:ln>
          </p:spPr>
        </p:pic>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7" name="Shape 1607"/>
        <p:cNvGrpSpPr/>
        <p:nvPr/>
      </p:nvGrpSpPr>
      <p:grpSpPr>
        <a:xfrm>
          <a:off x="0" y="0"/>
          <a:ext cx="0" cy="0"/>
          <a:chOff x="0" y="0"/>
          <a:chExt cx="0" cy="0"/>
        </a:xfrm>
      </p:grpSpPr>
      <p:sp>
        <p:nvSpPr>
          <p:cNvPr id="1608" name="Google Shape;1608;p32"/>
          <p:cNvSpPr txBox="1"/>
          <p:nvPr>
            <p:ph type="title"/>
          </p:nvPr>
        </p:nvSpPr>
        <p:spPr>
          <a:xfrm>
            <a:off x="153503" y="331856"/>
            <a:ext cx="7917076" cy="66549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ko-KR">
                <a:solidFill>
                  <a:schemeClr val="dk1"/>
                </a:solidFill>
                <a:latin typeface="Arial"/>
                <a:ea typeface="Arial"/>
                <a:cs typeface="Arial"/>
                <a:sym typeface="Arial"/>
              </a:rPr>
              <a:t>4-1. </a:t>
            </a:r>
            <a:r>
              <a:rPr lang="ko-KR">
                <a:solidFill>
                  <a:schemeClr val="accent4"/>
                </a:solidFill>
                <a:latin typeface="Arial"/>
                <a:ea typeface="Arial"/>
                <a:cs typeface="Arial"/>
                <a:sym typeface="Arial"/>
              </a:rPr>
              <a:t>화면</a:t>
            </a:r>
            <a:r>
              <a:rPr lang="ko-KR">
                <a:latin typeface="Arial"/>
                <a:ea typeface="Arial"/>
                <a:cs typeface="Arial"/>
                <a:sym typeface="Arial"/>
              </a:rPr>
              <a:t> 기술서_</a:t>
            </a:r>
            <a:r>
              <a:rPr lang="ko-KR" sz="2000">
                <a:latin typeface="Arial"/>
                <a:ea typeface="Arial"/>
                <a:cs typeface="Arial"/>
                <a:sym typeface="Arial"/>
              </a:rPr>
              <a:t>안드로이드3</a:t>
            </a:r>
            <a:endParaRPr sz="2000">
              <a:solidFill>
                <a:schemeClr val="accent4"/>
              </a:solidFill>
              <a:latin typeface="Arial"/>
              <a:ea typeface="Arial"/>
              <a:cs typeface="Arial"/>
              <a:sym typeface="Arial"/>
            </a:endParaRPr>
          </a:p>
        </p:txBody>
      </p:sp>
      <p:grpSp>
        <p:nvGrpSpPr>
          <p:cNvPr id="1609" name="Google Shape;1609;p32"/>
          <p:cNvGrpSpPr/>
          <p:nvPr/>
        </p:nvGrpSpPr>
        <p:grpSpPr>
          <a:xfrm>
            <a:off x="185985" y="1011628"/>
            <a:ext cx="1118700" cy="484800"/>
            <a:chOff x="4375392" y="846013"/>
            <a:chExt cx="1118700" cy="484800"/>
          </a:xfrm>
        </p:grpSpPr>
        <p:sp>
          <p:nvSpPr>
            <p:cNvPr id="1610" name="Google Shape;1610;p32"/>
            <p:cNvSpPr/>
            <p:nvPr/>
          </p:nvSpPr>
          <p:spPr>
            <a:xfrm>
              <a:off x="4375392" y="893863"/>
              <a:ext cx="1118700" cy="389100"/>
            </a:xfrm>
            <a:prstGeom prst="parallelogram">
              <a:avLst>
                <a:gd fmla="val 41622" name="adj"/>
              </a:avLst>
            </a:pr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32"/>
            <p:cNvSpPr txBox="1"/>
            <p:nvPr/>
          </p:nvSpPr>
          <p:spPr>
            <a:xfrm>
              <a:off x="4438962" y="846013"/>
              <a:ext cx="1006547" cy="484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ko-KR" sz="1100" u="none" cap="none" strike="noStrike">
                  <a:solidFill>
                    <a:srgbClr val="FFFFFF"/>
                  </a:solidFill>
                  <a:latin typeface="Arial"/>
                  <a:ea typeface="Arial"/>
                  <a:cs typeface="Arial"/>
                  <a:sym typeface="Arial"/>
                </a:rPr>
                <a:t>3. 식단 설정</a:t>
              </a:r>
              <a:endParaRPr b="1" i="0" sz="1100" u="none" cap="none" strike="noStrike">
                <a:solidFill>
                  <a:srgbClr val="FFFFFF"/>
                </a:solidFill>
                <a:latin typeface="Arial"/>
                <a:ea typeface="Arial"/>
                <a:cs typeface="Arial"/>
                <a:sym typeface="Arial"/>
              </a:endParaRPr>
            </a:p>
          </p:txBody>
        </p:sp>
      </p:grpSp>
      <p:grpSp>
        <p:nvGrpSpPr>
          <p:cNvPr id="1612" name="Google Shape;1612;p32"/>
          <p:cNvGrpSpPr/>
          <p:nvPr/>
        </p:nvGrpSpPr>
        <p:grpSpPr>
          <a:xfrm>
            <a:off x="3189920" y="967657"/>
            <a:ext cx="1118700" cy="484800"/>
            <a:chOff x="1234362" y="2229670"/>
            <a:chExt cx="1118700" cy="484800"/>
          </a:xfrm>
        </p:grpSpPr>
        <p:sp>
          <p:nvSpPr>
            <p:cNvPr id="1613" name="Google Shape;1613;p32"/>
            <p:cNvSpPr/>
            <p:nvPr/>
          </p:nvSpPr>
          <p:spPr>
            <a:xfrm>
              <a:off x="1234362" y="2288595"/>
              <a:ext cx="1118700" cy="389100"/>
            </a:xfrm>
            <a:prstGeom prst="parallelogram">
              <a:avLst>
                <a:gd fmla="val 41622" name="adj"/>
              </a:avLst>
            </a:pr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32"/>
            <p:cNvSpPr txBox="1"/>
            <p:nvPr/>
          </p:nvSpPr>
          <p:spPr>
            <a:xfrm>
              <a:off x="1279848" y="2229670"/>
              <a:ext cx="1016864" cy="484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ko-KR" sz="1100" u="none" cap="none" strike="noStrike">
                  <a:solidFill>
                    <a:srgbClr val="FFFFFF"/>
                  </a:solidFill>
                  <a:latin typeface="Arial"/>
                  <a:ea typeface="Arial"/>
                  <a:cs typeface="Arial"/>
                  <a:sym typeface="Arial"/>
                </a:rPr>
                <a:t>3-2. </a:t>
              </a:r>
              <a:endParaRPr/>
            </a:p>
            <a:p>
              <a:pPr indent="0" lvl="0" marL="0" marR="0" rtl="0" algn="ctr">
                <a:lnSpc>
                  <a:spcPct val="100000"/>
                </a:lnSpc>
                <a:spcBef>
                  <a:spcPts val="0"/>
                </a:spcBef>
                <a:spcAft>
                  <a:spcPts val="0"/>
                </a:spcAft>
                <a:buClr>
                  <a:srgbClr val="000000"/>
                </a:buClr>
                <a:buSzPts val="1100"/>
                <a:buFont typeface="Arial"/>
                <a:buNone/>
              </a:pPr>
              <a:r>
                <a:rPr b="1" i="0" lang="ko-KR" sz="1100" u="none" cap="none" strike="noStrike">
                  <a:solidFill>
                    <a:srgbClr val="FFFFFF"/>
                  </a:solidFill>
                  <a:latin typeface="Arial"/>
                  <a:ea typeface="Arial"/>
                  <a:cs typeface="Arial"/>
                  <a:sym typeface="Arial"/>
                </a:rPr>
                <a:t>운동 설정</a:t>
              </a:r>
              <a:endParaRPr b="1" i="0" sz="1100" u="none" cap="none" strike="noStrike">
                <a:solidFill>
                  <a:srgbClr val="FFFFFF"/>
                </a:solidFill>
                <a:latin typeface="Arial"/>
                <a:ea typeface="Arial"/>
                <a:cs typeface="Arial"/>
                <a:sym typeface="Arial"/>
              </a:endParaRPr>
            </a:p>
          </p:txBody>
        </p:sp>
      </p:grpSp>
      <p:grpSp>
        <p:nvGrpSpPr>
          <p:cNvPr id="1615" name="Google Shape;1615;p32"/>
          <p:cNvGrpSpPr/>
          <p:nvPr/>
        </p:nvGrpSpPr>
        <p:grpSpPr>
          <a:xfrm>
            <a:off x="6069485" y="1002193"/>
            <a:ext cx="1118700" cy="484800"/>
            <a:chOff x="1245831" y="2856570"/>
            <a:chExt cx="1118700" cy="484800"/>
          </a:xfrm>
        </p:grpSpPr>
        <p:sp>
          <p:nvSpPr>
            <p:cNvPr id="1616" name="Google Shape;1616;p32"/>
            <p:cNvSpPr/>
            <p:nvPr/>
          </p:nvSpPr>
          <p:spPr>
            <a:xfrm>
              <a:off x="1245831" y="2912385"/>
              <a:ext cx="1118700" cy="389100"/>
            </a:xfrm>
            <a:prstGeom prst="parallelogram">
              <a:avLst>
                <a:gd fmla="val 41622" name="adj"/>
              </a:avLst>
            </a:pr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32"/>
            <p:cNvSpPr txBox="1"/>
            <p:nvPr/>
          </p:nvSpPr>
          <p:spPr>
            <a:xfrm>
              <a:off x="1284708" y="2856570"/>
              <a:ext cx="1065461" cy="484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ko-KR" sz="1100" u="none" cap="none" strike="noStrike">
                  <a:solidFill>
                    <a:srgbClr val="FFFFFF"/>
                  </a:solidFill>
                  <a:latin typeface="Arial"/>
                  <a:ea typeface="Arial"/>
                  <a:cs typeface="Arial"/>
                  <a:sym typeface="Arial"/>
                </a:rPr>
                <a:t>3-3. </a:t>
              </a:r>
              <a:endParaRPr/>
            </a:p>
            <a:p>
              <a:pPr indent="0" lvl="0" marL="0" marR="0" rtl="0" algn="ctr">
                <a:lnSpc>
                  <a:spcPct val="100000"/>
                </a:lnSpc>
                <a:spcBef>
                  <a:spcPts val="0"/>
                </a:spcBef>
                <a:spcAft>
                  <a:spcPts val="0"/>
                </a:spcAft>
                <a:buClr>
                  <a:srgbClr val="000000"/>
                </a:buClr>
                <a:buSzPts val="1100"/>
                <a:buFont typeface="Arial"/>
                <a:buNone/>
              </a:pPr>
              <a:r>
                <a:rPr b="1" i="0" lang="ko-KR" sz="1100" u="none" cap="none" strike="noStrike">
                  <a:solidFill>
                    <a:srgbClr val="FFFFFF"/>
                  </a:solidFill>
                  <a:latin typeface="Arial"/>
                  <a:ea typeface="Arial"/>
                  <a:cs typeface="Arial"/>
                  <a:sym typeface="Arial"/>
                </a:rPr>
                <a:t>전체 캘린더</a:t>
              </a:r>
              <a:endParaRPr b="1" i="0" sz="1100" u="none" cap="none" strike="noStrike">
                <a:solidFill>
                  <a:srgbClr val="FFFFFF"/>
                </a:solidFill>
                <a:latin typeface="Arial"/>
                <a:ea typeface="Arial"/>
                <a:cs typeface="Arial"/>
                <a:sym typeface="Arial"/>
              </a:endParaRPr>
            </a:p>
          </p:txBody>
        </p:sp>
      </p:grpSp>
      <p:pic>
        <p:nvPicPr>
          <p:cNvPr descr="텍스트, 스크린샷, 소프트웨어, 컴퓨터 아이콘이(가) 표시된 사진&#10;&#10;자동 생성된 설명" id="1618" name="Google Shape;1618;p32"/>
          <p:cNvPicPr preferRelativeResize="0"/>
          <p:nvPr/>
        </p:nvPicPr>
        <p:blipFill rotWithShape="1">
          <a:blip r:embed="rId3">
            <a:alphaModFix/>
          </a:blip>
          <a:srcRect b="0" l="0" r="0" t="0"/>
          <a:stretch/>
        </p:blipFill>
        <p:spPr>
          <a:xfrm>
            <a:off x="1376467" y="1210057"/>
            <a:ext cx="1640500" cy="3645555"/>
          </a:xfrm>
          <a:prstGeom prst="rect">
            <a:avLst/>
          </a:prstGeom>
          <a:noFill/>
          <a:ln>
            <a:noFill/>
          </a:ln>
        </p:spPr>
      </p:pic>
      <p:pic>
        <p:nvPicPr>
          <p:cNvPr descr="텍스트, 스크린샷, 웹사이트, 온라인 광고이(가) 표시된 사진&#10;&#10;자동 생성된 설명" id="1619" name="Google Shape;1619;p32"/>
          <p:cNvPicPr preferRelativeResize="0"/>
          <p:nvPr/>
        </p:nvPicPr>
        <p:blipFill rotWithShape="1">
          <a:blip r:embed="rId4">
            <a:alphaModFix/>
          </a:blip>
          <a:srcRect b="0" l="0" r="0" t="0"/>
          <a:stretch/>
        </p:blipFill>
        <p:spPr>
          <a:xfrm>
            <a:off x="4326019" y="1196557"/>
            <a:ext cx="1626789" cy="3615087"/>
          </a:xfrm>
          <a:prstGeom prst="rect">
            <a:avLst/>
          </a:prstGeom>
          <a:noFill/>
          <a:ln>
            <a:noFill/>
          </a:ln>
        </p:spPr>
      </p:pic>
      <p:pic>
        <p:nvPicPr>
          <p:cNvPr descr="텍스트, 스크린샷, 번호, 소프트웨어이(가) 표시된 사진&#10;&#10;자동 생성된 설명" id="1620" name="Google Shape;1620;p32"/>
          <p:cNvPicPr preferRelativeResize="0"/>
          <p:nvPr/>
        </p:nvPicPr>
        <p:blipFill rotWithShape="1">
          <a:blip r:embed="rId5">
            <a:alphaModFix/>
          </a:blip>
          <a:srcRect b="0" l="0" r="0" t="0"/>
          <a:stretch/>
        </p:blipFill>
        <p:spPr>
          <a:xfrm>
            <a:off x="7252821" y="1177164"/>
            <a:ext cx="1635516" cy="363448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4" name="Shape 1624"/>
        <p:cNvGrpSpPr/>
        <p:nvPr/>
      </p:nvGrpSpPr>
      <p:grpSpPr>
        <a:xfrm>
          <a:off x="0" y="0"/>
          <a:ext cx="0" cy="0"/>
          <a:chOff x="0" y="0"/>
          <a:chExt cx="0" cy="0"/>
        </a:xfrm>
      </p:grpSpPr>
      <p:sp>
        <p:nvSpPr>
          <p:cNvPr id="1625" name="Google Shape;1625;p33"/>
          <p:cNvSpPr txBox="1"/>
          <p:nvPr>
            <p:ph type="title"/>
          </p:nvPr>
        </p:nvSpPr>
        <p:spPr>
          <a:xfrm>
            <a:off x="669200" y="352662"/>
            <a:ext cx="77040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SzPts val="3000"/>
              <a:buNone/>
            </a:pPr>
            <a:r>
              <a:rPr lang="ko-KR" sz="2800">
                <a:solidFill>
                  <a:schemeClr val="accent4"/>
                </a:solidFill>
                <a:latin typeface="Arial"/>
                <a:ea typeface="Arial"/>
                <a:cs typeface="Arial"/>
                <a:sym typeface="Arial"/>
              </a:rPr>
              <a:t>5. 결과물 시연</a:t>
            </a:r>
            <a:r>
              <a:rPr lang="ko-KR" sz="2800">
                <a:latin typeface="Arial"/>
                <a:ea typeface="Arial"/>
                <a:cs typeface="Arial"/>
                <a:sym typeface="Arial"/>
              </a:rPr>
              <a:t>영상</a:t>
            </a:r>
            <a:endParaRPr/>
          </a:p>
        </p:txBody>
      </p:sp>
      <p:sp>
        <p:nvSpPr>
          <p:cNvPr id="1626" name="Google Shape;1626;p33">
            <a:hlinkClick r:id="rId3"/>
          </p:cNvPr>
          <p:cNvSpPr/>
          <p:nvPr/>
        </p:nvSpPr>
        <p:spPr>
          <a:xfrm>
            <a:off x="1888435" y="1696278"/>
            <a:ext cx="5817704" cy="2623931"/>
          </a:xfrm>
          <a:custGeom>
            <a:rect b="b" l="l" r="r" t="t"/>
            <a:pathLst>
              <a:path extrusionOk="0" h="120000" w="120000">
                <a:moveTo>
                  <a:pt x="0" y="0"/>
                </a:moveTo>
                <a:lnTo>
                  <a:pt x="120000" y="0"/>
                </a:lnTo>
                <a:lnTo>
                  <a:pt x="120000" y="120000"/>
                </a:lnTo>
                <a:lnTo>
                  <a:pt x="0" y="120000"/>
                </a:lnTo>
                <a:close/>
                <a:moveTo>
                  <a:pt x="80296" y="60000"/>
                </a:moveTo>
                <a:lnTo>
                  <a:pt x="39704" y="15000"/>
                </a:lnTo>
                <a:lnTo>
                  <a:pt x="39704" y="105000"/>
                </a:lnTo>
                <a:close/>
              </a:path>
              <a:path extrusionOk="0" fill="darken" h="120000" w="120000">
                <a:moveTo>
                  <a:pt x="80296" y="60000"/>
                </a:moveTo>
                <a:lnTo>
                  <a:pt x="39704" y="15000"/>
                </a:lnTo>
                <a:lnTo>
                  <a:pt x="39704" y="105000"/>
                </a:lnTo>
                <a:close/>
              </a:path>
              <a:path extrusionOk="0" fill="none" h="120000" w="120000">
                <a:moveTo>
                  <a:pt x="80296" y="60000"/>
                </a:moveTo>
                <a:lnTo>
                  <a:pt x="39704" y="105000"/>
                </a:lnTo>
                <a:lnTo>
                  <a:pt x="39704" y="15000"/>
                </a:lnTo>
                <a:close/>
              </a:path>
              <a:path extrusionOk="0" fill="none" h="120000" w="120000">
                <a:moveTo>
                  <a:pt x="0" y="0"/>
                </a:moveTo>
                <a:lnTo>
                  <a:pt x="120000" y="0"/>
                </a:lnTo>
                <a:lnTo>
                  <a:pt x="120000" y="120000"/>
                </a:lnTo>
                <a:lnTo>
                  <a:pt x="0" y="120000"/>
                </a:lnTo>
                <a:close/>
              </a:path>
            </a:pathLst>
          </a:custGeom>
          <a:solidFill>
            <a:schemeClr val="accent1"/>
          </a:solidFill>
          <a:ln cap="flat" cmpd="sng" w="25400">
            <a:solidFill>
              <a:srgbClr val="6E89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27" name="Google Shape;1627;p33"/>
          <p:cNvSpPr txBox="1"/>
          <p:nvPr/>
        </p:nvSpPr>
        <p:spPr>
          <a:xfrm>
            <a:off x="1895062" y="1179443"/>
            <a:ext cx="518822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ko-KR" sz="1400" u="none" cap="none" strike="noStrike">
                <a:solidFill>
                  <a:srgbClr val="000000"/>
                </a:solidFill>
                <a:latin typeface="Arial"/>
                <a:ea typeface="Arial"/>
                <a:cs typeface="Arial"/>
                <a:sym typeface="Arial"/>
              </a:rPr>
              <a:t>※ 유튜브 URL : https://tinyurl.com/2d4xohn3</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1" name="Shape 1631"/>
        <p:cNvGrpSpPr/>
        <p:nvPr/>
      </p:nvGrpSpPr>
      <p:grpSpPr>
        <a:xfrm>
          <a:off x="0" y="0"/>
          <a:ext cx="0" cy="0"/>
          <a:chOff x="0" y="0"/>
          <a:chExt cx="0" cy="0"/>
        </a:xfrm>
      </p:grpSpPr>
      <p:sp>
        <p:nvSpPr>
          <p:cNvPr id="1632" name="Google Shape;1632;p34"/>
          <p:cNvSpPr txBox="1"/>
          <p:nvPr>
            <p:ph type="title"/>
          </p:nvPr>
        </p:nvSpPr>
        <p:spPr>
          <a:xfrm>
            <a:off x="0" y="713922"/>
            <a:ext cx="2299200" cy="1386548"/>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ko-KR">
                <a:solidFill>
                  <a:schemeClr val="accent4"/>
                </a:solidFill>
                <a:latin typeface="Arial"/>
                <a:ea typeface="Arial"/>
                <a:cs typeface="Arial"/>
                <a:sym typeface="Arial"/>
              </a:rPr>
              <a:t>6. 프로젝트 자체 평가 의견</a:t>
            </a:r>
            <a:endParaRPr>
              <a:latin typeface="Arial"/>
              <a:ea typeface="Arial"/>
              <a:cs typeface="Arial"/>
              <a:sym typeface="Arial"/>
            </a:endParaRPr>
          </a:p>
        </p:txBody>
      </p:sp>
      <p:pic>
        <p:nvPicPr>
          <p:cNvPr id="1633" name="Google Shape;1633;p34"/>
          <p:cNvPicPr preferRelativeResize="0"/>
          <p:nvPr/>
        </p:nvPicPr>
        <p:blipFill rotWithShape="1">
          <a:blip r:embed="rId3">
            <a:alphaModFix/>
          </a:blip>
          <a:srcRect b="0" l="0" r="0" t="0"/>
          <a:stretch/>
        </p:blipFill>
        <p:spPr>
          <a:xfrm>
            <a:off x="3106136" y="2773302"/>
            <a:ext cx="1950889" cy="1830698"/>
          </a:xfrm>
          <a:prstGeom prst="rect">
            <a:avLst/>
          </a:prstGeom>
          <a:noFill/>
          <a:ln>
            <a:noFill/>
          </a:ln>
        </p:spPr>
      </p:pic>
      <p:sp>
        <p:nvSpPr>
          <p:cNvPr id="1634" name="Google Shape;1634;p34"/>
          <p:cNvSpPr/>
          <p:nvPr/>
        </p:nvSpPr>
        <p:spPr>
          <a:xfrm>
            <a:off x="2295237" y="368554"/>
            <a:ext cx="2392458" cy="2146200"/>
          </a:xfrm>
          <a:prstGeom prst="roundRect">
            <a:avLst>
              <a:gd fmla="val 16667" name="adj"/>
            </a:avLst>
          </a:prstGeom>
          <a:solidFill>
            <a:schemeClr val="lt1"/>
          </a:solidFill>
          <a:ln cap="flat" cmpd="sng" w="25400">
            <a:solidFill>
              <a:srgbClr val="3F4F5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35" name="Google Shape;1635;p34"/>
          <p:cNvSpPr/>
          <p:nvPr/>
        </p:nvSpPr>
        <p:spPr>
          <a:xfrm>
            <a:off x="4863416" y="373037"/>
            <a:ext cx="1947599" cy="2146200"/>
          </a:xfrm>
          <a:prstGeom prst="roundRect">
            <a:avLst>
              <a:gd fmla="val 16667" name="adj"/>
            </a:avLst>
          </a:prstGeom>
          <a:solidFill>
            <a:schemeClr val="lt1"/>
          </a:solidFill>
          <a:ln cap="flat" cmpd="sng" w="25400">
            <a:solidFill>
              <a:srgbClr val="3F4F5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KR" sz="1400" u="none" cap="none" strike="noStrike">
                <a:solidFill>
                  <a:schemeClr val="lt1"/>
                </a:solidFill>
                <a:latin typeface="Arial"/>
                <a:ea typeface="Arial"/>
                <a:cs typeface="Arial"/>
                <a:sym typeface="Arial"/>
              </a:rPr>
              <a:t>ㅅ</a:t>
            </a:r>
            <a:endParaRPr b="0" i="0" sz="1400" u="none" cap="none" strike="noStrike">
              <a:solidFill>
                <a:schemeClr val="lt1"/>
              </a:solidFill>
              <a:latin typeface="Arial"/>
              <a:ea typeface="Arial"/>
              <a:cs typeface="Arial"/>
              <a:sym typeface="Arial"/>
            </a:endParaRPr>
          </a:p>
        </p:txBody>
      </p:sp>
      <p:pic>
        <p:nvPicPr>
          <p:cNvPr id="1636" name="Google Shape;1636;p34"/>
          <p:cNvPicPr preferRelativeResize="0"/>
          <p:nvPr/>
        </p:nvPicPr>
        <p:blipFill rotWithShape="1">
          <a:blip r:embed="rId3">
            <a:alphaModFix/>
          </a:blip>
          <a:srcRect b="0" l="0" r="0" t="0"/>
          <a:stretch/>
        </p:blipFill>
        <p:spPr>
          <a:xfrm>
            <a:off x="3258536" y="2925702"/>
            <a:ext cx="1950889" cy="1830698"/>
          </a:xfrm>
          <a:prstGeom prst="rect">
            <a:avLst/>
          </a:prstGeom>
          <a:noFill/>
          <a:ln>
            <a:noFill/>
          </a:ln>
        </p:spPr>
      </p:pic>
      <p:sp>
        <p:nvSpPr>
          <p:cNvPr id="1637" name="Google Shape;1637;p34"/>
          <p:cNvSpPr/>
          <p:nvPr/>
        </p:nvSpPr>
        <p:spPr>
          <a:xfrm>
            <a:off x="2726008" y="2605525"/>
            <a:ext cx="1947471" cy="2146200"/>
          </a:xfrm>
          <a:prstGeom prst="roundRect">
            <a:avLst>
              <a:gd fmla="val 16667" name="adj"/>
            </a:avLst>
          </a:prstGeom>
          <a:solidFill>
            <a:schemeClr val="lt1"/>
          </a:solidFill>
          <a:ln cap="flat" cmpd="sng" w="25400">
            <a:solidFill>
              <a:srgbClr val="3F4F5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38" name="Google Shape;1638;p34"/>
          <p:cNvSpPr/>
          <p:nvPr/>
        </p:nvSpPr>
        <p:spPr>
          <a:xfrm>
            <a:off x="588535" y="2605525"/>
            <a:ext cx="1947471" cy="2146200"/>
          </a:xfrm>
          <a:prstGeom prst="roundRect">
            <a:avLst>
              <a:gd fmla="val 16667" name="adj"/>
            </a:avLst>
          </a:prstGeom>
          <a:solidFill>
            <a:schemeClr val="lt1"/>
          </a:solidFill>
          <a:ln cap="flat" cmpd="sng" w="25400">
            <a:solidFill>
              <a:srgbClr val="3F4F5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39" name="Google Shape;1639;p34"/>
          <p:cNvSpPr/>
          <p:nvPr/>
        </p:nvSpPr>
        <p:spPr>
          <a:xfrm>
            <a:off x="6982452" y="2615551"/>
            <a:ext cx="1947471" cy="2146200"/>
          </a:xfrm>
          <a:prstGeom prst="roundRect">
            <a:avLst>
              <a:gd fmla="val 16667" name="adj"/>
            </a:avLst>
          </a:prstGeom>
          <a:solidFill>
            <a:schemeClr val="lt1"/>
          </a:solidFill>
          <a:ln cap="flat" cmpd="sng" w="25400">
            <a:solidFill>
              <a:srgbClr val="3F4F5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40" name="Google Shape;1640;p34"/>
          <p:cNvSpPr/>
          <p:nvPr/>
        </p:nvSpPr>
        <p:spPr>
          <a:xfrm>
            <a:off x="4863481" y="2615551"/>
            <a:ext cx="1947471" cy="2146200"/>
          </a:xfrm>
          <a:prstGeom prst="roundRect">
            <a:avLst>
              <a:gd fmla="val 16667" name="adj"/>
            </a:avLst>
          </a:prstGeom>
          <a:solidFill>
            <a:schemeClr val="lt1"/>
          </a:solidFill>
          <a:ln cap="flat" cmpd="sng" w="25400">
            <a:solidFill>
              <a:srgbClr val="3F4F5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41" name="Google Shape;1641;p34"/>
          <p:cNvSpPr txBox="1"/>
          <p:nvPr/>
        </p:nvSpPr>
        <p:spPr>
          <a:xfrm>
            <a:off x="5014414" y="2782741"/>
            <a:ext cx="168675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ko-KR" sz="1600" u="none" cap="none" strike="noStrike">
                <a:solidFill>
                  <a:srgbClr val="000000"/>
                </a:solidFill>
                <a:latin typeface="Arial"/>
                <a:ea typeface="Arial"/>
                <a:cs typeface="Arial"/>
                <a:sym typeface="Arial"/>
              </a:rPr>
              <a:t>서찬미</a:t>
            </a:r>
            <a:endParaRPr b="1" i="0" sz="1600" u="none" cap="none" strike="noStrike">
              <a:solidFill>
                <a:srgbClr val="000000"/>
              </a:solidFill>
              <a:latin typeface="Arial"/>
              <a:ea typeface="Arial"/>
              <a:cs typeface="Arial"/>
              <a:sym typeface="Arial"/>
            </a:endParaRPr>
          </a:p>
        </p:txBody>
      </p:sp>
      <p:sp>
        <p:nvSpPr>
          <p:cNvPr id="1642" name="Google Shape;1642;p34"/>
          <p:cNvSpPr txBox="1"/>
          <p:nvPr/>
        </p:nvSpPr>
        <p:spPr>
          <a:xfrm>
            <a:off x="7143998" y="2811137"/>
            <a:ext cx="151476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ko-KR" sz="1600" u="none" cap="none" strike="noStrike">
                <a:solidFill>
                  <a:srgbClr val="000000"/>
                </a:solidFill>
                <a:latin typeface="Arial"/>
                <a:ea typeface="Arial"/>
                <a:cs typeface="Arial"/>
                <a:sym typeface="Arial"/>
              </a:rPr>
              <a:t>박소연</a:t>
            </a:r>
            <a:endParaRPr/>
          </a:p>
        </p:txBody>
      </p:sp>
      <p:sp>
        <p:nvSpPr>
          <p:cNvPr id="1643" name="Google Shape;1643;p34"/>
          <p:cNvSpPr txBox="1"/>
          <p:nvPr/>
        </p:nvSpPr>
        <p:spPr>
          <a:xfrm>
            <a:off x="4892052" y="3113616"/>
            <a:ext cx="1858250" cy="144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1100" u="none" cap="none" strike="noStrike">
                <a:solidFill>
                  <a:srgbClr val="000000"/>
                </a:solidFill>
                <a:latin typeface="Arial"/>
                <a:ea typeface="Arial"/>
                <a:cs typeface="Arial"/>
                <a:sym typeface="Arial"/>
              </a:rPr>
              <a:t>헬스 관련 원하는 주제로 웹 애플리케이션을 만드는 경험을 할 수 있어 좋았습니다. 모르는 부분은 팀원분들의 도움을 받으며 덕분에 많이 배우고 성장할 수 있던 거 같습니다.</a:t>
            </a:r>
            <a:endParaRPr b="0" i="0" sz="1100" u="none" cap="none" strike="noStrike">
              <a:solidFill>
                <a:srgbClr val="000000"/>
              </a:solidFill>
              <a:latin typeface="Arial"/>
              <a:ea typeface="Arial"/>
              <a:cs typeface="Arial"/>
              <a:sym typeface="Arial"/>
            </a:endParaRPr>
          </a:p>
        </p:txBody>
      </p:sp>
      <p:sp>
        <p:nvSpPr>
          <p:cNvPr id="1644" name="Google Shape;1644;p34"/>
          <p:cNvSpPr txBox="1"/>
          <p:nvPr/>
        </p:nvSpPr>
        <p:spPr>
          <a:xfrm>
            <a:off x="6982452" y="3113616"/>
            <a:ext cx="1870603"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1100" u="none" cap="none" strike="noStrike">
                <a:solidFill>
                  <a:srgbClr val="000000"/>
                </a:solidFill>
                <a:latin typeface="Arial"/>
                <a:ea typeface="Arial"/>
                <a:cs typeface="Arial"/>
                <a:sym typeface="Arial"/>
              </a:rPr>
              <a:t>시간관리를 개인적으로 효율적으로 하지 못해 아쉬웠고, 다양하게 많이 배울 수 있었습니다.</a:t>
            </a:r>
            <a:endParaRPr b="0" i="0" sz="1100" u="none" cap="none" strike="noStrike">
              <a:solidFill>
                <a:srgbClr val="000000"/>
              </a:solidFill>
              <a:latin typeface="Arial"/>
              <a:ea typeface="Arial"/>
              <a:cs typeface="Arial"/>
              <a:sym typeface="Arial"/>
            </a:endParaRPr>
          </a:p>
        </p:txBody>
      </p:sp>
      <p:sp>
        <p:nvSpPr>
          <p:cNvPr id="1645" name="Google Shape;1645;p34"/>
          <p:cNvSpPr txBox="1"/>
          <p:nvPr/>
        </p:nvSpPr>
        <p:spPr>
          <a:xfrm>
            <a:off x="2840096" y="2769711"/>
            <a:ext cx="131942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1600" u="none" cap="none" strike="noStrike">
                <a:solidFill>
                  <a:srgbClr val="000000"/>
                </a:solidFill>
                <a:latin typeface="Arial"/>
                <a:ea typeface="Arial"/>
                <a:cs typeface="Arial"/>
                <a:sym typeface="Arial"/>
              </a:rPr>
              <a:t>홍민기</a:t>
            </a:r>
            <a:endParaRPr/>
          </a:p>
        </p:txBody>
      </p:sp>
      <p:sp>
        <p:nvSpPr>
          <p:cNvPr id="1646" name="Google Shape;1646;p34"/>
          <p:cNvSpPr txBox="1"/>
          <p:nvPr/>
        </p:nvSpPr>
        <p:spPr>
          <a:xfrm>
            <a:off x="2707506" y="3113616"/>
            <a:ext cx="1872683" cy="144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1100" u="none" cap="none" strike="noStrike">
                <a:solidFill>
                  <a:srgbClr val="000000"/>
                </a:solidFill>
                <a:latin typeface="Arial"/>
                <a:ea typeface="Arial"/>
                <a:cs typeface="Arial"/>
                <a:sym typeface="Arial"/>
              </a:rPr>
              <a:t>첫 프로젝트라 어려운 부분이 많았지만</a:t>
            </a:r>
            <a:endParaRPr/>
          </a:p>
          <a:p>
            <a:pPr indent="0" lvl="0" marL="0" marR="0" rtl="0" algn="l">
              <a:lnSpc>
                <a:spcPct val="100000"/>
              </a:lnSpc>
              <a:spcBef>
                <a:spcPts val="0"/>
              </a:spcBef>
              <a:spcAft>
                <a:spcPts val="0"/>
              </a:spcAft>
              <a:buNone/>
            </a:pPr>
            <a:r>
              <a:rPr b="0" i="0" lang="ko-KR" sz="1100" u="none" cap="none" strike="noStrike">
                <a:solidFill>
                  <a:srgbClr val="000000"/>
                </a:solidFill>
                <a:latin typeface="Arial"/>
                <a:ea typeface="Arial"/>
                <a:cs typeface="Arial"/>
                <a:sym typeface="Arial"/>
              </a:rPr>
              <a:t>팀원들과 소통하면서 하나씩 완성되는 걸 보니 신기하기도 하고 뿌듯하기도 했다.</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ko-KR" sz="1100" u="none" cap="none" strike="noStrike">
                <a:solidFill>
                  <a:srgbClr val="000000"/>
                </a:solidFill>
                <a:latin typeface="Arial"/>
                <a:ea typeface="Arial"/>
                <a:cs typeface="Arial"/>
                <a:sym typeface="Arial"/>
              </a:rPr>
              <a:t>좋은 팀장님과 팀원분들 감사했습니다!</a:t>
            </a:r>
            <a:endParaRPr b="0" i="0" sz="1100" u="none" cap="none" strike="noStrike">
              <a:solidFill>
                <a:srgbClr val="000000"/>
              </a:solidFill>
              <a:latin typeface="Arial"/>
              <a:ea typeface="Arial"/>
              <a:cs typeface="Arial"/>
              <a:sym typeface="Arial"/>
            </a:endParaRPr>
          </a:p>
        </p:txBody>
      </p:sp>
      <p:sp>
        <p:nvSpPr>
          <p:cNvPr id="1647" name="Google Shape;1647;p34"/>
          <p:cNvSpPr txBox="1"/>
          <p:nvPr/>
        </p:nvSpPr>
        <p:spPr>
          <a:xfrm>
            <a:off x="725055" y="2773302"/>
            <a:ext cx="143608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ko-KR" sz="1600" u="none" cap="none" strike="noStrike">
                <a:solidFill>
                  <a:srgbClr val="000000"/>
                </a:solidFill>
                <a:latin typeface="Arial"/>
                <a:ea typeface="Arial"/>
                <a:cs typeface="Arial"/>
                <a:sym typeface="Arial"/>
              </a:rPr>
              <a:t>양유준</a:t>
            </a:r>
            <a:endParaRPr b="1" i="0" sz="1600" u="none" cap="none" strike="noStrike">
              <a:solidFill>
                <a:srgbClr val="000000"/>
              </a:solidFill>
              <a:latin typeface="Arial"/>
              <a:ea typeface="Arial"/>
              <a:cs typeface="Arial"/>
              <a:sym typeface="Arial"/>
            </a:endParaRPr>
          </a:p>
        </p:txBody>
      </p:sp>
      <p:sp>
        <p:nvSpPr>
          <p:cNvPr id="1648" name="Google Shape;1648;p34"/>
          <p:cNvSpPr txBox="1"/>
          <p:nvPr/>
        </p:nvSpPr>
        <p:spPr>
          <a:xfrm>
            <a:off x="607133" y="3118234"/>
            <a:ext cx="1874749" cy="110799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1100" u="none" cap="none" strike="noStrike">
                <a:solidFill>
                  <a:srgbClr val="000000"/>
                </a:solidFill>
                <a:latin typeface="Arial"/>
                <a:ea typeface="Arial"/>
                <a:cs typeface="Arial"/>
                <a:sym typeface="Arial"/>
              </a:rPr>
              <a:t>조장님이 열심히 팀을 이끌어주면서 많이 배울 수 있었습니다. 그리고, 팀원들과 같이 소통하면서 프로젝트를 잘 마무리 할 수 있었습니다!</a:t>
            </a:r>
            <a:endParaRPr b="0" i="0" sz="1100" u="none" cap="none" strike="noStrike">
              <a:solidFill>
                <a:srgbClr val="000000"/>
              </a:solidFill>
              <a:latin typeface="Arial"/>
              <a:ea typeface="Arial"/>
              <a:cs typeface="Arial"/>
              <a:sym typeface="Arial"/>
            </a:endParaRPr>
          </a:p>
        </p:txBody>
      </p:sp>
      <p:grpSp>
        <p:nvGrpSpPr>
          <p:cNvPr id="1649" name="Google Shape;1649;p34"/>
          <p:cNvGrpSpPr/>
          <p:nvPr/>
        </p:nvGrpSpPr>
        <p:grpSpPr>
          <a:xfrm>
            <a:off x="7003503" y="333285"/>
            <a:ext cx="1990103" cy="2146200"/>
            <a:chOff x="6961135" y="373037"/>
            <a:chExt cx="1990103" cy="2146200"/>
          </a:xfrm>
        </p:grpSpPr>
        <p:sp>
          <p:nvSpPr>
            <p:cNvPr id="1650" name="Google Shape;1650;p34"/>
            <p:cNvSpPr/>
            <p:nvPr/>
          </p:nvSpPr>
          <p:spPr>
            <a:xfrm>
              <a:off x="6961135" y="373037"/>
              <a:ext cx="1990103" cy="2146200"/>
            </a:xfrm>
            <a:prstGeom prst="roundRect">
              <a:avLst>
                <a:gd fmla="val 16667" name="adj"/>
              </a:avLst>
            </a:prstGeom>
            <a:solidFill>
              <a:schemeClr val="lt1"/>
            </a:solidFill>
            <a:ln cap="flat" cmpd="sng" w="25400">
              <a:solidFill>
                <a:srgbClr val="3F4F5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51" name="Google Shape;1651;p34"/>
            <p:cNvSpPr txBox="1"/>
            <p:nvPr/>
          </p:nvSpPr>
          <p:spPr>
            <a:xfrm>
              <a:off x="7000954" y="834673"/>
              <a:ext cx="1870603" cy="16312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1000" u="none" cap="none" strike="noStrike">
                  <a:solidFill>
                    <a:srgbClr val="000000"/>
                  </a:solidFill>
                  <a:latin typeface="Arial"/>
                  <a:ea typeface="Arial"/>
                  <a:cs typeface="Arial"/>
                  <a:sym typeface="Arial"/>
                </a:rPr>
                <a:t>처음 프로젝트를 진행해보니 어려운 점도 있었지만 강의 시간에 깨닫지 못하였던 새로운 것들을 배울 수 있었습니다. 팀원들과 의견과 지식을 공유하여 때로는 힘든 점도 주고 받으며 협업의 중요성과 원활한 소통이 얼마나 큰 영향을 주는지 알게 되었습니다.</a:t>
              </a:r>
              <a:endParaRPr b="0" i="0" sz="1000" u="none" cap="none" strike="noStrike">
                <a:solidFill>
                  <a:srgbClr val="000000"/>
                </a:solidFill>
                <a:latin typeface="Arial"/>
                <a:ea typeface="Arial"/>
                <a:cs typeface="Arial"/>
                <a:sym typeface="Arial"/>
              </a:endParaRPr>
            </a:p>
          </p:txBody>
        </p:sp>
        <p:sp>
          <p:nvSpPr>
            <p:cNvPr id="1652" name="Google Shape;1652;p34"/>
            <p:cNvSpPr txBox="1"/>
            <p:nvPr/>
          </p:nvSpPr>
          <p:spPr>
            <a:xfrm>
              <a:off x="7101630" y="503021"/>
              <a:ext cx="122867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ko-KR" sz="1600" u="none" cap="none" strike="noStrike">
                  <a:solidFill>
                    <a:srgbClr val="000000"/>
                  </a:solidFill>
                  <a:latin typeface="Arial"/>
                  <a:ea typeface="Arial"/>
                  <a:cs typeface="Arial"/>
                  <a:sym typeface="Arial"/>
                </a:rPr>
                <a:t>송민정</a:t>
              </a:r>
              <a:endParaRPr/>
            </a:p>
          </p:txBody>
        </p:sp>
      </p:grpSp>
      <p:sp>
        <p:nvSpPr>
          <p:cNvPr id="1653" name="Google Shape;1653;p34"/>
          <p:cNvSpPr txBox="1"/>
          <p:nvPr/>
        </p:nvSpPr>
        <p:spPr>
          <a:xfrm>
            <a:off x="2437297" y="501047"/>
            <a:ext cx="165263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ko-KR" sz="1600" u="none" cap="none" strike="noStrike">
                <a:solidFill>
                  <a:srgbClr val="000000"/>
                </a:solidFill>
                <a:latin typeface="Arial"/>
                <a:ea typeface="Arial"/>
                <a:cs typeface="Arial"/>
                <a:sym typeface="Arial"/>
              </a:rPr>
              <a:t>김동우</a:t>
            </a:r>
            <a:endParaRPr/>
          </a:p>
        </p:txBody>
      </p:sp>
      <p:sp>
        <p:nvSpPr>
          <p:cNvPr id="1654" name="Google Shape;1654;p34"/>
          <p:cNvSpPr txBox="1"/>
          <p:nvPr/>
        </p:nvSpPr>
        <p:spPr>
          <a:xfrm>
            <a:off x="2341574" y="820421"/>
            <a:ext cx="2379600" cy="1631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1000" u="none" cap="none" strike="noStrike">
                <a:solidFill>
                  <a:srgbClr val="000000"/>
                </a:solidFill>
                <a:latin typeface="Arial"/>
                <a:ea typeface="Arial"/>
                <a:cs typeface="Arial"/>
                <a:sym typeface="Arial"/>
              </a:rPr>
              <a:t>프로젝트 팀장으로서 소통하고 관리하는 것이 얼마나 어려운 일인지 체험할 수 있었습니다. 프로젝트를 진행하면서 하고자했던 문서화를 전부 작성한 것 같아 이에 대해 만족하지만, 개발 목표 및 일정을 조금 더 세세하게 잡고 진행해나가며 피드백했어야 하는 아쉬움이 있습니다. 다사다난한 프로젝트였지만 덕분에 많은 것을 얻어가는것 같습니다.</a:t>
            </a:r>
            <a:endParaRPr b="0" i="0" sz="1000" u="none" cap="none" strike="noStrike">
              <a:solidFill>
                <a:srgbClr val="000000"/>
              </a:solidFill>
              <a:latin typeface="Arial"/>
              <a:ea typeface="Arial"/>
              <a:cs typeface="Arial"/>
              <a:sym typeface="Arial"/>
            </a:endParaRPr>
          </a:p>
        </p:txBody>
      </p:sp>
      <p:sp>
        <p:nvSpPr>
          <p:cNvPr id="1655" name="Google Shape;1655;p34"/>
          <p:cNvSpPr txBox="1"/>
          <p:nvPr/>
        </p:nvSpPr>
        <p:spPr>
          <a:xfrm>
            <a:off x="4972547" y="514390"/>
            <a:ext cx="111967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ko-KR" sz="1600" u="none" cap="none" strike="noStrike">
                <a:solidFill>
                  <a:srgbClr val="000000"/>
                </a:solidFill>
                <a:latin typeface="Arial"/>
                <a:ea typeface="Arial"/>
                <a:cs typeface="Arial"/>
                <a:sym typeface="Arial"/>
              </a:rPr>
              <a:t>김민지</a:t>
            </a:r>
            <a:endParaRPr/>
          </a:p>
        </p:txBody>
      </p:sp>
      <p:sp>
        <p:nvSpPr>
          <p:cNvPr id="1656" name="Google Shape;1656;p34"/>
          <p:cNvSpPr txBox="1"/>
          <p:nvPr/>
        </p:nvSpPr>
        <p:spPr>
          <a:xfrm>
            <a:off x="4898578" y="858295"/>
            <a:ext cx="1858250" cy="16312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1000" u="none" cap="none" strike="noStrike">
                <a:solidFill>
                  <a:srgbClr val="000000"/>
                </a:solidFill>
                <a:latin typeface="Arial"/>
                <a:ea typeface="Arial"/>
                <a:cs typeface="Arial"/>
                <a:sym typeface="Arial"/>
              </a:rPr>
              <a:t>스스로 부족한 점이 많아 고민이 많았지만 부족한 부분을 채우고 각자의 역할로 완성되는 프로젝트를 보며 많은 것을 배웠습니다. 협업을 통한 소통의 중요성과 개발의 전체적 단계에 대해 알아갈 수 있어서 기뻤고 모든 팀원 분들에게 감사드립니다. </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0" name="Shape 1660"/>
        <p:cNvGrpSpPr/>
        <p:nvPr/>
      </p:nvGrpSpPr>
      <p:grpSpPr>
        <a:xfrm>
          <a:off x="0" y="0"/>
          <a:ext cx="0" cy="0"/>
          <a:chOff x="0" y="0"/>
          <a:chExt cx="0" cy="0"/>
        </a:xfrm>
      </p:grpSpPr>
      <p:sp>
        <p:nvSpPr>
          <p:cNvPr id="1661" name="Google Shape;1661;p35"/>
          <p:cNvSpPr txBox="1"/>
          <p:nvPr>
            <p:ph type="title"/>
          </p:nvPr>
        </p:nvSpPr>
        <p:spPr>
          <a:xfrm>
            <a:off x="4086636" y="1846565"/>
            <a:ext cx="4718789" cy="1396521"/>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ko-KR" sz="6000"/>
              <a:t>THANK YOU!</a:t>
            </a:r>
            <a:endParaRPr sz="6000"/>
          </a:p>
        </p:txBody>
      </p:sp>
      <p:sp>
        <p:nvSpPr>
          <p:cNvPr id="1662" name="Google Shape;1662;p35"/>
          <p:cNvSpPr txBox="1"/>
          <p:nvPr>
            <p:ph idx="1" type="subTitle"/>
          </p:nvPr>
        </p:nvSpPr>
        <p:spPr>
          <a:xfrm>
            <a:off x="4645180" y="3657114"/>
            <a:ext cx="3843000" cy="41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lang="ko-KR">
                <a:latin typeface="Arial"/>
                <a:ea typeface="Arial"/>
                <a:cs typeface="Arial"/>
                <a:sym typeface="Arial"/>
              </a:rPr>
              <a:t>감사합니다</a:t>
            </a:r>
            <a:endParaRPr>
              <a:latin typeface="Arial"/>
              <a:ea typeface="Arial"/>
              <a:cs typeface="Arial"/>
              <a:sym typeface="Arial"/>
            </a:endParaRPr>
          </a:p>
        </p:txBody>
      </p:sp>
      <p:grpSp>
        <p:nvGrpSpPr>
          <p:cNvPr id="1663" name="Google Shape;1663;p35"/>
          <p:cNvGrpSpPr/>
          <p:nvPr/>
        </p:nvGrpSpPr>
        <p:grpSpPr>
          <a:xfrm>
            <a:off x="1106362" y="1199099"/>
            <a:ext cx="2346600" cy="3409750"/>
            <a:chOff x="836800" y="1651735"/>
            <a:chExt cx="2025725" cy="2943500"/>
          </a:xfrm>
        </p:grpSpPr>
        <p:sp>
          <p:nvSpPr>
            <p:cNvPr id="1664" name="Google Shape;1664;p35"/>
            <p:cNvSpPr/>
            <p:nvPr/>
          </p:nvSpPr>
          <p:spPr>
            <a:xfrm>
              <a:off x="920000" y="4169610"/>
              <a:ext cx="1593975" cy="89425"/>
            </a:xfrm>
            <a:custGeom>
              <a:rect b="b" l="l" r="r" t="t"/>
              <a:pathLst>
                <a:path extrusionOk="0" h="3577" w="63759">
                  <a:moveTo>
                    <a:pt x="31880" y="0"/>
                  </a:moveTo>
                  <a:cubicBezTo>
                    <a:pt x="14267" y="0"/>
                    <a:pt x="1" y="799"/>
                    <a:pt x="1" y="1788"/>
                  </a:cubicBezTo>
                  <a:cubicBezTo>
                    <a:pt x="1" y="2777"/>
                    <a:pt x="14267" y="3576"/>
                    <a:pt x="31880" y="3576"/>
                  </a:cubicBezTo>
                  <a:cubicBezTo>
                    <a:pt x="49493" y="3576"/>
                    <a:pt x="63759" y="2777"/>
                    <a:pt x="63759" y="1788"/>
                  </a:cubicBezTo>
                  <a:cubicBezTo>
                    <a:pt x="63759" y="799"/>
                    <a:pt x="49493" y="0"/>
                    <a:pt x="31880" y="0"/>
                  </a:cubicBezTo>
                  <a:close/>
                </a:path>
              </a:pathLst>
            </a:custGeom>
            <a:solidFill>
              <a:srgbClr val="D6AE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35"/>
            <p:cNvSpPr/>
            <p:nvPr/>
          </p:nvSpPr>
          <p:spPr>
            <a:xfrm>
              <a:off x="836800" y="3343160"/>
              <a:ext cx="1729500" cy="41400"/>
            </a:xfrm>
            <a:custGeom>
              <a:rect b="b" l="l" r="r" t="t"/>
              <a:pathLst>
                <a:path extrusionOk="0" h="1656" w="69180">
                  <a:moveTo>
                    <a:pt x="837" y="0"/>
                  </a:moveTo>
                  <a:cubicBezTo>
                    <a:pt x="381" y="0"/>
                    <a:pt x="0" y="381"/>
                    <a:pt x="0" y="818"/>
                  </a:cubicBezTo>
                  <a:cubicBezTo>
                    <a:pt x="0" y="1275"/>
                    <a:pt x="381" y="1655"/>
                    <a:pt x="837" y="1655"/>
                  </a:cubicBezTo>
                  <a:lnTo>
                    <a:pt x="68361" y="1655"/>
                  </a:lnTo>
                  <a:cubicBezTo>
                    <a:pt x="68799" y="1655"/>
                    <a:pt x="69179" y="1275"/>
                    <a:pt x="69160" y="818"/>
                  </a:cubicBezTo>
                  <a:cubicBezTo>
                    <a:pt x="69160" y="381"/>
                    <a:pt x="68780" y="0"/>
                    <a:pt x="68323" y="0"/>
                  </a:cubicBezTo>
                  <a:close/>
                </a:path>
              </a:pathLst>
            </a:custGeom>
            <a:solidFill>
              <a:srgbClr val="97BD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35"/>
            <p:cNvSpPr/>
            <p:nvPr/>
          </p:nvSpPr>
          <p:spPr>
            <a:xfrm>
              <a:off x="1046025" y="3130135"/>
              <a:ext cx="85625" cy="461275"/>
            </a:xfrm>
            <a:custGeom>
              <a:rect b="b" l="l" r="r" t="t"/>
              <a:pathLst>
                <a:path extrusionOk="0" h="18451" w="3425">
                  <a:moveTo>
                    <a:pt x="1712" y="0"/>
                  </a:moveTo>
                  <a:cubicBezTo>
                    <a:pt x="761" y="0"/>
                    <a:pt x="0" y="761"/>
                    <a:pt x="0" y="1712"/>
                  </a:cubicBezTo>
                  <a:lnTo>
                    <a:pt x="0" y="16738"/>
                  </a:lnTo>
                  <a:cubicBezTo>
                    <a:pt x="0" y="17689"/>
                    <a:pt x="761" y="18450"/>
                    <a:pt x="1712" y="18450"/>
                  </a:cubicBezTo>
                  <a:cubicBezTo>
                    <a:pt x="2663" y="18450"/>
                    <a:pt x="3424" y="17689"/>
                    <a:pt x="3424" y="16738"/>
                  </a:cubicBezTo>
                  <a:lnTo>
                    <a:pt x="3424" y="1712"/>
                  </a:lnTo>
                  <a:cubicBezTo>
                    <a:pt x="3424" y="761"/>
                    <a:pt x="2663" y="0"/>
                    <a:pt x="1712" y="0"/>
                  </a:cubicBezTo>
                  <a:close/>
                </a:path>
              </a:pathLst>
            </a:custGeom>
            <a:solidFill>
              <a:srgbClr val="5687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35"/>
            <p:cNvSpPr/>
            <p:nvPr/>
          </p:nvSpPr>
          <p:spPr>
            <a:xfrm>
              <a:off x="980400" y="3196685"/>
              <a:ext cx="65650" cy="329575"/>
            </a:xfrm>
            <a:custGeom>
              <a:rect b="b" l="l" r="r" t="t"/>
              <a:pathLst>
                <a:path extrusionOk="0" h="13183" w="2626">
                  <a:moveTo>
                    <a:pt x="2625" y="1"/>
                  </a:moveTo>
                  <a:cubicBezTo>
                    <a:pt x="1180" y="1"/>
                    <a:pt x="1" y="1161"/>
                    <a:pt x="1" y="2626"/>
                  </a:cubicBezTo>
                  <a:lnTo>
                    <a:pt x="1" y="10538"/>
                  </a:lnTo>
                  <a:cubicBezTo>
                    <a:pt x="1" y="11984"/>
                    <a:pt x="1199" y="13182"/>
                    <a:pt x="2625" y="13182"/>
                  </a:cubicBezTo>
                  <a:lnTo>
                    <a:pt x="2625" y="1"/>
                  </a:ln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35"/>
            <p:cNvSpPr/>
            <p:nvPr/>
          </p:nvSpPr>
          <p:spPr>
            <a:xfrm>
              <a:off x="924775" y="3278960"/>
              <a:ext cx="55650" cy="164550"/>
            </a:xfrm>
            <a:custGeom>
              <a:rect b="b" l="l" r="r" t="t"/>
              <a:pathLst>
                <a:path extrusionOk="0" h="6582" w="2226">
                  <a:moveTo>
                    <a:pt x="2226" y="1"/>
                  </a:moveTo>
                  <a:cubicBezTo>
                    <a:pt x="989" y="1"/>
                    <a:pt x="0" y="990"/>
                    <a:pt x="0" y="2226"/>
                  </a:cubicBezTo>
                  <a:lnTo>
                    <a:pt x="0" y="4318"/>
                  </a:lnTo>
                  <a:cubicBezTo>
                    <a:pt x="0" y="5574"/>
                    <a:pt x="989" y="6582"/>
                    <a:pt x="2226" y="6582"/>
                  </a:cubicBezTo>
                  <a:lnTo>
                    <a:pt x="2226" y="1"/>
                  </a:lnTo>
                  <a:close/>
                </a:path>
              </a:pathLst>
            </a:custGeom>
            <a:solidFill>
              <a:srgbClr val="0C3C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35"/>
            <p:cNvSpPr/>
            <p:nvPr/>
          </p:nvSpPr>
          <p:spPr>
            <a:xfrm>
              <a:off x="1065525" y="3137260"/>
              <a:ext cx="25" cy="441775"/>
            </a:xfrm>
            <a:custGeom>
              <a:rect b="b" l="l" r="r" t="t"/>
              <a:pathLst>
                <a:path extrusionOk="0" fill="none" h="17671" w="1">
                  <a:moveTo>
                    <a:pt x="0" y="0"/>
                  </a:moveTo>
                  <a:lnTo>
                    <a:pt x="0" y="17671"/>
                  </a:lnTo>
                </a:path>
              </a:pathLst>
            </a:custGeom>
            <a:noFill/>
            <a:ln cap="flat" cmpd="sng" w="9525">
              <a:solidFill>
                <a:srgbClr val="91B8CE"/>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35"/>
            <p:cNvSpPr/>
            <p:nvPr/>
          </p:nvSpPr>
          <p:spPr>
            <a:xfrm>
              <a:off x="2271450" y="3130135"/>
              <a:ext cx="85600" cy="461275"/>
            </a:xfrm>
            <a:custGeom>
              <a:rect b="b" l="l" r="r" t="t"/>
              <a:pathLst>
                <a:path extrusionOk="0" h="18451" w="3424">
                  <a:moveTo>
                    <a:pt x="1712" y="0"/>
                  </a:moveTo>
                  <a:cubicBezTo>
                    <a:pt x="761" y="0"/>
                    <a:pt x="0" y="761"/>
                    <a:pt x="0" y="1712"/>
                  </a:cubicBezTo>
                  <a:lnTo>
                    <a:pt x="0" y="16738"/>
                  </a:lnTo>
                  <a:cubicBezTo>
                    <a:pt x="0" y="17689"/>
                    <a:pt x="761" y="18450"/>
                    <a:pt x="1712" y="18450"/>
                  </a:cubicBezTo>
                  <a:cubicBezTo>
                    <a:pt x="2663" y="18450"/>
                    <a:pt x="3424" y="17689"/>
                    <a:pt x="3424" y="16738"/>
                  </a:cubicBezTo>
                  <a:lnTo>
                    <a:pt x="3424" y="1712"/>
                  </a:lnTo>
                  <a:cubicBezTo>
                    <a:pt x="3424" y="761"/>
                    <a:pt x="2663" y="0"/>
                    <a:pt x="1712" y="0"/>
                  </a:cubicBezTo>
                  <a:close/>
                </a:path>
              </a:pathLst>
            </a:custGeom>
            <a:solidFill>
              <a:srgbClr val="5687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35"/>
            <p:cNvSpPr/>
            <p:nvPr/>
          </p:nvSpPr>
          <p:spPr>
            <a:xfrm>
              <a:off x="2357025" y="3196685"/>
              <a:ext cx="65650" cy="329575"/>
            </a:xfrm>
            <a:custGeom>
              <a:rect b="b" l="l" r="r" t="t"/>
              <a:pathLst>
                <a:path extrusionOk="0" h="13183" w="2626">
                  <a:moveTo>
                    <a:pt x="1" y="1"/>
                  </a:moveTo>
                  <a:lnTo>
                    <a:pt x="1" y="13182"/>
                  </a:lnTo>
                  <a:cubicBezTo>
                    <a:pt x="1465" y="13182"/>
                    <a:pt x="2626" y="11984"/>
                    <a:pt x="2626" y="10538"/>
                  </a:cubicBezTo>
                  <a:lnTo>
                    <a:pt x="2626" y="2626"/>
                  </a:lnTo>
                  <a:cubicBezTo>
                    <a:pt x="2626" y="1161"/>
                    <a:pt x="1465" y="1"/>
                    <a:pt x="1" y="1"/>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35"/>
            <p:cNvSpPr/>
            <p:nvPr/>
          </p:nvSpPr>
          <p:spPr>
            <a:xfrm>
              <a:off x="2422650" y="3278960"/>
              <a:ext cx="55675" cy="164550"/>
            </a:xfrm>
            <a:custGeom>
              <a:rect b="b" l="l" r="r" t="t"/>
              <a:pathLst>
                <a:path extrusionOk="0" h="6582" w="2227">
                  <a:moveTo>
                    <a:pt x="1" y="1"/>
                  </a:moveTo>
                  <a:lnTo>
                    <a:pt x="1" y="6582"/>
                  </a:lnTo>
                  <a:cubicBezTo>
                    <a:pt x="1237" y="6582"/>
                    <a:pt x="2226" y="5574"/>
                    <a:pt x="2226" y="4318"/>
                  </a:cubicBezTo>
                  <a:lnTo>
                    <a:pt x="2226" y="2226"/>
                  </a:lnTo>
                  <a:cubicBezTo>
                    <a:pt x="2226" y="990"/>
                    <a:pt x="1237" y="1"/>
                    <a:pt x="1" y="1"/>
                  </a:cubicBezTo>
                  <a:close/>
                </a:path>
              </a:pathLst>
            </a:custGeom>
            <a:solidFill>
              <a:srgbClr val="0C3C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35"/>
            <p:cNvSpPr/>
            <p:nvPr/>
          </p:nvSpPr>
          <p:spPr>
            <a:xfrm>
              <a:off x="2337525" y="3137260"/>
              <a:ext cx="25" cy="441775"/>
            </a:xfrm>
            <a:custGeom>
              <a:rect b="b" l="l" r="r" t="t"/>
              <a:pathLst>
                <a:path extrusionOk="0" fill="none" h="17671" w="1">
                  <a:moveTo>
                    <a:pt x="1" y="0"/>
                  </a:moveTo>
                  <a:lnTo>
                    <a:pt x="1" y="17671"/>
                  </a:lnTo>
                </a:path>
              </a:pathLst>
            </a:custGeom>
            <a:noFill/>
            <a:ln cap="flat" cmpd="sng" w="9525">
              <a:solidFill>
                <a:srgbClr val="91B8CE"/>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35"/>
            <p:cNvSpPr/>
            <p:nvPr/>
          </p:nvSpPr>
          <p:spPr>
            <a:xfrm>
              <a:off x="2124500" y="3317485"/>
              <a:ext cx="91800" cy="115100"/>
            </a:xfrm>
            <a:custGeom>
              <a:rect b="b" l="l" r="r" t="t"/>
              <a:pathLst>
                <a:path extrusionOk="0" h="4604" w="3672">
                  <a:moveTo>
                    <a:pt x="952" y="0"/>
                  </a:moveTo>
                  <a:cubicBezTo>
                    <a:pt x="438" y="0"/>
                    <a:pt x="1" y="419"/>
                    <a:pt x="1" y="951"/>
                  </a:cubicBezTo>
                  <a:lnTo>
                    <a:pt x="1" y="3595"/>
                  </a:lnTo>
                  <a:cubicBezTo>
                    <a:pt x="1" y="4166"/>
                    <a:pt x="457" y="4603"/>
                    <a:pt x="1028" y="4603"/>
                  </a:cubicBezTo>
                  <a:lnTo>
                    <a:pt x="2626" y="4603"/>
                  </a:lnTo>
                  <a:cubicBezTo>
                    <a:pt x="3177" y="4603"/>
                    <a:pt x="3634" y="4166"/>
                    <a:pt x="3672" y="3595"/>
                  </a:cubicBezTo>
                  <a:lnTo>
                    <a:pt x="3672" y="951"/>
                  </a:lnTo>
                  <a:cubicBezTo>
                    <a:pt x="3672" y="419"/>
                    <a:pt x="3234" y="0"/>
                    <a:pt x="2721" y="0"/>
                  </a:cubicBezTo>
                  <a:close/>
                </a:path>
              </a:pathLst>
            </a:custGeom>
            <a:solidFill>
              <a:srgbClr val="D386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35"/>
            <p:cNvSpPr/>
            <p:nvPr/>
          </p:nvSpPr>
          <p:spPr>
            <a:xfrm>
              <a:off x="2151600" y="3432560"/>
              <a:ext cx="36650" cy="725175"/>
            </a:xfrm>
            <a:custGeom>
              <a:rect b="b" l="l" r="r" t="t"/>
              <a:pathLst>
                <a:path extrusionOk="0" h="29007" w="1466">
                  <a:moveTo>
                    <a:pt x="1" y="0"/>
                  </a:moveTo>
                  <a:lnTo>
                    <a:pt x="1" y="29007"/>
                  </a:lnTo>
                  <a:lnTo>
                    <a:pt x="1465" y="29007"/>
                  </a:lnTo>
                  <a:lnTo>
                    <a:pt x="1465" y="0"/>
                  </a:lnTo>
                  <a:close/>
                </a:path>
              </a:pathLst>
            </a:custGeom>
            <a:solidFill>
              <a:srgbClr val="FDB0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35"/>
            <p:cNvSpPr/>
            <p:nvPr/>
          </p:nvSpPr>
          <p:spPr>
            <a:xfrm>
              <a:off x="1187250" y="3317485"/>
              <a:ext cx="91800" cy="115100"/>
            </a:xfrm>
            <a:custGeom>
              <a:rect b="b" l="l" r="r" t="t"/>
              <a:pathLst>
                <a:path extrusionOk="0" h="4604" w="3672">
                  <a:moveTo>
                    <a:pt x="952" y="0"/>
                  </a:moveTo>
                  <a:cubicBezTo>
                    <a:pt x="438" y="0"/>
                    <a:pt x="1" y="419"/>
                    <a:pt x="1" y="951"/>
                  </a:cubicBezTo>
                  <a:lnTo>
                    <a:pt x="1" y="3595"/>
                  </a:lnTo>
                  <a:cubicBezTo>
                    <a:pt x="39" y="4166"/>
                    <a:pt x="476" y="4603"/>
                    <a:pt x="1047" y="4603"/>
                  </a:cubicBezTo>
                  <a:lnTo>
                    <a:pt x="2644" y="4603"/>
                  </a:lnTo>
                  <a:cubicBezTo>
                    <a:pt x="3215" y="4603"/>
                    <a:pt x="3672" y="4166"/>
                    <a:pt x="3672" y="3595"/>
                  </a:cubicBezTo>
                  <a:lnTo>
                    <a:pt x="3672" y="951"/>
                  </a:lnTo>
                  <a:cubicBezTo>
                    <a:pt x="3672" y="419"/>
                    <a:pt x="3234" y="0"/>
                    <a:pt x="2721" y="0"/>
                  </a:cubicBezTo>
                  <a:close/>
                </a:path>
              </a:pathLst>
            </a:custGeom>
            <a:solidFill>
              <a:srgbClr val="D386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35"/>
            <p:cNvSpPr/>
            <p:nvPr/>
          </p:nvSpPr>
          <p:spPr>
            <a:xfrm>
              <a:off x="1215300" y="3433510"/>
              <a:ext cx="36650" cy="725175"/>
            </a:xfrm>
            <a:custGeom>
              <a:rect b="b" l="l" r="r" t="t"/>
              <a:pathLst>
                <a:path extrusionOk="0" h="29007" w="1466">
                  <a:moveTo>
                    <a:pt x="1" y="0"/>
                  </a:moveTo>
                  <a:lnTo>
                    <a:pt x="1" y="29007"/>
                  </a:lnTo>
                  <a:lnTo>
                    <a:pt x="1465" y="29007"/>
                  </a:lnTo>
                  <a:lnTo>
                    <a:pt x="1465" y="0"/>
                  </a:lnTo>
                  <a:close/>
                </a:path>
              </a:pathLst>
            </a:custGeom>
            <a:solidFill>
              <a:srgbClr val="FDB0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35"/>
            <p:cNvSpPr/>
            <p:nvPr/>
          </p:nvSpPr>
          <p:spPr>
            <a:xfrm>
              <a:off x="1132100" y="4150585"/>
              <a:ext cx="1139375" cy="42825"/>
            </a:xfrm>
            <a:custGeom>
              <a:rect b="b" l="l" r="r" t="t"/>
              <a:pathLst>
                <a:path extrusionOk="0" h="1713" w="45575">
                  <a:moveTo>
                    <a:pt x="856" y="1"/>
                  </a:moveTo>
                  <a:cubicBezTo>
                    <a:pt x="381" y="1"/>
                    <a:pt x="0" y="381"/>
                    <a:pt x="0" y="857"/>
                  </a:cubicBezTo>
                  <a:cubicBezTo>
                    <a:pt x="0" y="1332"/>
                    <a:pt x="381" y="1713"/>
                    <a:pt x="856" y="1713"/>
                  </a:cubicBezTo>
                  <a:lnTo>
                    <a:pt x="44699" y="1713"/>
                  </a:lnTo>
                  <a:cubicBezTo>
                    <a:pt x="45194" y="1713"/>
                    <a:pt x="45574" y="1332"/>
                    <a:pt x="45574" y="857"/>
                  </a:cubicBezTo>
                  <a:cubicBezTo>
                    <a:pt x="45574" y="381"/>
                    <a:pt x="45194" y="1"/>
                    <a:pt x="44718" y="1"/>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35"/>
            <p:cNvSpPr/>
            <p:nvPr/>
          </p:nvSpPr>
          <p:spPr>
            <a:xfrm>
              <a:off x="1455925" y="3803460"/>
              <a:ext cx="488375" cy="98925"/>
            </a:xfrm>
            <a:custGeom>
              <a:rect b="b" l="l" r="r" t="t"/>
              <a:pathLst>
                <a:path extrusionOk="0" h="3957" w="19535">
                  <a:moveTo>
                    <a:pt x="1979" y="0"/>
                  </a:moveTo>
                  <a:cubicBezTo>
                    <a:pt x="875" y="0"/>
                    <a:pt x="0" y="913"/>
                    <a:pt x="0" y="1979"/>
                  </a:cubicBezTo>
                  <a:cubicBezTo>
                    <a:pt x="0" y="3082"/>
                    <a:pt x="913" y="3957"/>
                    <a:pt x="1979" y="3957"/>
                  </a:cubicBezTo>
                  <a:lnTo>
                    <a:pt x="17557" y="3957"/>
                  </a:lnTo>
                  <a:cubicBezTo>
                    <a:pt x="18641" y="3957"/>
                    <a:pt x="19535" y="3082"/>
                    <a:pt x="19535" y="1979"/>
                  </a:cubicBezTo>
                  <a:cubicBezTo>
                    <a:pt x="19535" y="894"/>
                    <a:pt x="18622" y="0"/>
                    <a:pt x="17557" y="0"/>
                  </a:cubicBezTo>
                  <a:close/>
                </a:path>
              </a:pathLst>
            </a:custGeom>
            <a:solidFill>
              <a:srgbClr val="FDB0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35"/>
            <p:cNvSpPr/>
            <p:nvPr/>
          </p:nvSpPr>
          <p:spPr>
            <a:xfrm>
              <a:off x="1455925" y="3838160"/>
              <a:ext cx="488375" cy="64225"/>
            </a:xfrm>
            <a:custGeom>
              <a:rect b="b" l="l" r="r" t="t"/>
              <a:pathLst>
                <a:path extrusionOk="0" h="2569" w="19535">
                  <a:moveTo>
                    <a:pt x="95" y="1"/>
                  </a:moveTo>
                  <a:cubicBezTo>
                    <a:pt x="19" y="191"/>
                    <a:pt x="0" y="381"/>
                    <a:pt x="0" y="591"/>
                  </a:cubicBezTo>
                  <a:cubicBezTo>
                    <a:pt x="0" y="1656"/>
                    <a:pt x="875" y="2569"/>
                    <a:pt x="1979" y="2569"/>
                  </a:cubicBezTo>
                  <a:lnTo>
                    <a:pt x="17557" y="2569"/>
                  </a:lnTo>
                  <a:cubicBezTo>
                    <a:pt x="18622" y="2569"/>
                    <a:pt x="19535" y="1694"/>
                    <a:pt x="19535" y="591"/>
                  </a:cubicBezTo>
                  <a:cubicBezTo>
                    <a:pt x="19535" y="381"/>
                    <a:pt x="19497" y="191"/>
                    <a:pt x="19440" y="1"/>
                  </a:cubicBezTo>
                  <a:cubicBezTo>
                    <a:pt x="19173" y="781"/>
                    <a:pt x="18432" y="1351"/>
                    <a:pt x="17557" y="1351"/>
                  </a:cubicBezTo>
                  <a:lnTo>
                    <a:pt x="1979" y="1351"/>
                  </a:lnTo>
                  <a:cubicBezTo>
                    <a:pt x="1104" y="1351"/>
                    <a:pt x="362" y="781"/>
                    <a:pt x="95" y="1"/>
                  </a:cubicBezTo>
                  <a:close/>
                </a:path>
              </a:pathLst>
            </a:custGeom>
            <a:solidFill>
              <a:srgbClr val="5622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35"/>
            <p:cNvSpPr/>
            <p:nvPr/>
          </p:nvSpPr>
          <p:spPr>
            <a:xfrm>
              <a:off x="1526300" y="3902360"/>
              <a:ext cx="49950" cy="291050"/>
            </a:xfrm>
            <a:custGeom>
              <a:rect b="b" l="l" r="r" t="t"/>
              <a:pathLst>
                <a:path extrusionOk="0" h="11642" w="1998">
                  <a:moveTo>
                    <a:pt x="0" y="1"/>
                  </a:moveTo>
                  <a:lnTo>
                    <a:pt x="0" y="11642"/>
                  </a:lnTo>
                  <a:lnTo>
                    <a:pt x="1998" y="11642"/>
                  </a:lnTo>
                  <a:lnTo>
                    <a:pt x="1998" y="1"/>
                  </a:lnTo>
                  <a:close/>
                </a:path>
              </a:pathLst>
            </a:custGeom>
            <a:solidFill>
              <a:srgbClr val="5687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35"/>
            <p:cNvSpPr/>
            <p:nvPr/>
          </p:nvSpPr>
          <p:spPr>
            <a:xfrm>
              <a:off x="1526300" y="3902360"/>
              <a:ext cx="49950" cy="39500"/>
            </a:xfrm>
            <a:custGeom>
              <a:rect b="b" l="l" r="r" t="t"/>
              <a:pathLst>
                <a:path extrusionOk="0" h="1580" w="1998">
                  <a:moveTo>
                    <a:pt x="0" y="1"/>
                  </a:moveTo>
                  <a:lnTo>
                    <a:pt x="0" y="1580"/>
                  </a:lnTo>
                  <a:lnTo>
                    <a:pt x="1998" y="1580"/>
                  </a:lnTo>
                  <a:lnTo>
                    <a:pt x="1998" y="1"/>
                  </a:ln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35"/>
            <p:cNvSpPr/>
            <p:nvPr/>
          </p:nvSpPr>
          <p:spPr>
            <a:xfrm>
              <a:off x="1826825" y="3902360"/>
              <a:ext cx="49950" cy="291050"/>
            </a:xfrm>
            <a:custGeom>
              <a:rect b="b" l="l" r="r" t="t"/>
              <a:pathLst>
                <a:path extrusionOk="0" h="11642" w="1998">
                  <a:moveTo>
                    <a:pt x="1" y="1"/>
                  </a:moveTo>
                  <a:lnTo>
                    <a:pt x="1" y="11642"/>
                  </a:lnTo>
                  <a:lnTo>
                    <a:pt x="1998" y="11642"/>
                  </a:lnTo>
                  <a:lnTo>
                    <a:pt x="1998" y="1"/>
                  </a:lnTo>
                  <a:close/>
                </a:path>
              </a:pathLst>
            </a:custGeom>
            <a:solidFill>
              <a:srgbClr val="5687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35"/>
            <p:cNvSpPr/>
            <p:nvPr/>
          </p:nvSpPr>
          <p:spPr>
            <a:xfrm>
              <a:off x="1826825" y="3902360"/>
              <a:ext cx="49950" cy="39500"/>
            </a:xfrm>
            <a:custGeom>
              <a:rect b="b" l="l" r="r" t="t"/>
              <a:pathLst>
                <a:path extrusionOk="0" h="1580" w="1998">
                  <a:moveTo>
                    <a:pt x="1" y="1"/>
                  </a:moveTo>
                  <a:lnTo>
                    <a:pt x="1" y="1580"/>
                  </a:lnTo>
                  <a:lnTo>
                    <a:pt x="1998" y="1580"/>
                  </a:lnTo>
                  <a:lnTo>
                    <a:pt x="1998" y="1"/>
                  </a:ln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35"/>
            <p:cNvSpPr/>
            <p:nvPr/>
          </p:nvSpPr>
          <p:spPr>
            <a:xfrm>
              <a:off x="1495400" y="4166285"/>
              <a:ext cx="413725" cy="27125"/>
            </a:xfrm>
            <a:custGeom>
              <a:rect b="b" l="l" r="r" t="t"/>
              <a:pathLst>
                <a:path extrusionOk="0" h="1085" w="16549">
                  <a:moveTo>
                    <a:pt x="552" y="0"/>
                  </a:moveTo>
                  <a:cubicBezTo>
                    <a:pt x="228" y="0"/>
                    <a:pt x="0" y="229"/>
                    <a:pt x="0" y="552"/>
                  </a:cubicBezTo>
                  <a:cubicBezTo>
                    <a:pt x="0" y="856"/>
                    <a:pt x="228" y="1085"/>
                    <a:pt x="552" y="1085"/>
                  </a:cubicBezTo>
                  <a:lnTo>
                    <a:pt x="15997" y="1085"/>
                  </a:lnTo>
                  <a:cubicBezTo>
                    <a:pt x="16282" y="1085"/>
                    <a:pt x="16548" y="856"/>
                    <a:pt x="16548" y="552"/>
                  </a:cubicBezTo>
                  <a:cubicBezTo>
                    <a:pt x="16548" y="229"/>
                    <a:pt x="16301" y="0"/>
                    <a:pt x="15997" y="0"/>
                  </a:cubicBezTo>
                  <a:close/>
                </a:path>
              </a:pathLst>
            </a:custGeom>
            <a:solidFill>
              <a:srgbClr val="0C3C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35"/>
            <p:cNvSpPr/>
            <p:nvPr/>
          </p:nvSpPr>
          <p:spPr>
            <a:xfrm>
              <a:off x="1505375" y="3443485"/>
              <a:ext cx="386625" cy="360000"/>
            </a:xfrm>
            <a:custGeom>
              <a:rect b="b" l="l" r="r" t="t"/>
              <a:pathLst>
                <a:path extrusionOk="0" h="14400" w="15465">
                  <a:moveTo>
                    <a:pt x="4851" y="1"/>
                  </a:moveTo>
                  <a:cubicBezTo>
                    <a:pt x="3691" y="1"/>
                    <a:pt x="2663" y="838"/>
                    <a:pt x="2454" y="1979"/>
                  </a:cubicBezTo>
                  <a:lnTo>
                    <a:pt x="1" y="14399"/>
                  </a:lnTo>
                  <a:lnTo>
                    <a:pt x="15464" y="14399"/>
                  </a:lnTo>
                  <a:lnTo>
                    <a:pt x="12992" y="1979"/>
                  </a:lnTo>
                  <a:cubicBezTo>
                    <a:pt x="12764" y="838"/>
                    <a:pt x="11774" y="1"/>
                    <a:pt x="10576" y="1"/>
                  </a:cubicBezTo>
                  <a:close/>
                </a:path>
              </a:pathLst>
            </a:custGeom>
            <a:solidFill>
              <a:srgbClr val="FDB0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35"/>
            <p:cNvSpPr/>
            <p:nvPr/>
          </p:nvSpPr>
          <p:spPr>
            <a:xfrm>
              <a:off x="1505375" y="3443960"/>
              <a:ext cx="386625" cy="360475"/>
            </a:xfrm>
            <a:custGeom>
              <a:rect b="b" l="l" r="r" t="t"/>
              <a:pathLst>
                <a:path extrusionOk="0" h="14419" w="15465">
                  <a:moveTo>
                    <a:pt x="9891" y="1"/>
                  </a:moveTo>
                  <a:cubicBezTo>
                    <a:pt x="10538" y="666"/>
                    <a:pt x="11622" y="2264"/>
                    <a:pt x="12193" y="5688"/>
                  </a:cubicBezTo>
                  <a:cubicBezTo>
                    <a:pt x="12935" y="10059"/>
                    <a:pt x="10818" y="12663"/>
                    <a:pt x="3448" y="12663"/>
                  </a:cubicBezTo>
                  <a:cubicBezTo>
                    <a:pt x="2512" y="12663"/>
                    <a:pt x="1491" y="12621"/>
                    <a:pt x="381" y="12535"/>
                  </a:cubicBezTo>
                  <a:lnTo>
                    <a:pt x="1" y="14418"/>
                  </a:lnTo>
                  <a:lnTo>
                    <a:pt x="15464" y="14418"/>
                  </a:lnTo>
                  <a:lnTo>
                    <a:pt x="12992" y="1979"/>
                  </a:lnTo>
                  <a:cubicBezTo>
                    <a:pt x="12744" y="838"/>
                    <a:pt x="11755" y="1"/>
                    <a:pt x="10576" y="1"/>
                  </a:cubicBezTo>
                  <a:close/>
                </a:path>
              </a:pathLst>
            </a:custGeom>
            <a:solidFill>
              <a:srgbClr val="5622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35"/>
            <p:cNvSpPr/>
            <p:nvPr/>
          </p:nvSpPr>
          <p:spPr>
            <a:xfrm>
              <a:off x="1046025" y="4526260"/>
              <a:ext cx="1816500" cy="68975"/>
            </a:xfrm>
            <a:custGeom>
              <a:rect b="b" l="l" r="r" t="t"/>
              <a:pathLst>
                <a:path extrusionOk="0" h="2759" w="72660">
                  <a:moveTo>
                    <a:pt x="36330" y="0"/>
                  </a:moveTo>
                  <a:cubicBezTo>
                    <a:pt x="16263" y="0"/>
                    <a:pt x="0" y="628"/>
                    <a:pt x="0" y="1389"/>
                  </a:cubicBezTo>
                  <a:cubicBezTo>
                    <a:pt x="0" y="2149"/>
                    <a:pt x="16263" y="2758"/>
                    <a:pt x="36330" y="2758"/>
                  </a:cubicBezTo>
                  <a:cubicBezTo>
                    <a:pt x="56397" y="2758"/>
                    <a:pt x="72660" y="2149"/>
                    <a:pt x="72660" y="1389"/>
                  </a:cubicBezTo>
                  <a:cubicBezTo>
                    <a:pt x="72660" y="628"/>
                    <a:pt x="56397" y="0"/>
                    <a:pt x="36330" y="0"/>
                  </a:cubicBezTo>
                  <a:close/>
                </a:path>
              </a:pathLst>
            </a:custGeom>
            <a:solidFill>
              <a:srgbClr val="D6AE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35"/>
            <p:cNvSpPr/>
            <p:nvPr/>
          </p:nvSpPr>
          <p:spPr>
            <a:xfrm>
              <a:off x="2257175" y="1770610"/>
              <a:ext cx="199275" cy="840750"/>
            </a:xfrm>
            <a:custGeom>
              <a:rect b="b" l="l" r="r" t="t"/>
              <a:pathLst>
                <a:path extrusionOk="0" fill="none" h="33630" w="7971">
                  <a:moveTo>
                    <a:pt x="0" y="1"/>
                  </a:moveTo>
                  <a:lnTo>
                    <a:pt x="6144" y="1"/>
                  </a:lnTo>
                  <a:cubicBezTo>
                    <a:pt x="7171" y="1"/>
                    <a:pt x="7970" y="837"/>
                    <a:pt x="7970" y="1846"/>
                  </a:cubicBezTo>
                  <a:lnTo>
                    <a:pt x="7970" y="33629"/>
                  </a:lnTo>
                </a:path>
              </a:pathLst>
            </a:custGeom>
            <a:noFill/>
            <a:ln cap="flat" cmpd="sng" w="9525">
              <a:solidFill>
                <a:srgbClr val="0C3C44"/>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35"/>
            <p:cNvSpPr/>
            <p:nvPr/>
          </p:nvSpPr>
          <p:spPr>
            <a:xfrm>
              <a:off x="1919550" y="2630360"/>
              <a:ext cx="155525" cy="52325"/>
            </a:xfrm>
            <a:custGeom>
              <a:rect b="b" l="l" r="r" t="t"/>
              <a:pathLst>
                <a:path extrusionOk="0" h="2093" w="6221">
                  <a:moveTo>
                    <a:pt x="1047" y="0"/>
                  </a:moveTo>
                  <a:cubicBezTo>
                    <a:pt x="476" y="0"/>
                    <a:pt x="1" y="476"/>
                    <a:pt x="1" y="1046"/>
                  </a:cubicBezTo>
                  <a:cubicBezTo>
                    <a:pt x="1" y="1636"/>
                    <a:pt x="476" y="2092"/>
                    <a:pt x="1047" y="2092"/>
                  </a:cubicBezTo>
                  <a:lnTo>
                    <a:pt x="5174" y="2092"/>
                  </a:lnTo>
                  <a:cubicBezTo>
                    <a:pt x="5745" y="2092"/>
                    <a:pt x="6220" y="1617"/>
                    <a:pt x="6220" y="1046"/>
                  </a:cubicBezTo>
                  <a:cubicBezTo>
                    <a:pt x="6220" y="476"/>
                    <a:pt x="5745" y="0"/>
                    <a:pt x="5174" y="0"/>
                  </a:cubicBezTo>
                  <a:close/>
                </a:path>
              </a:pathLst>
            </a:custGeom>
            <a:solidFill>
              <a:srgbClr val="0C3C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35"/>
            <p:cNvSpPr/>
            <p:nvPr/>
          </p:nvSpPr>
          <p:spPr>
            <a:xfrm>
              <a:off x="1114975" y="3083035"/>
              <a:ext cx="568275" cy="1470350"/>
            </a:xfrm>
            <a:custGeom>
              <a:rect b="b" l="l" r="r" t="t"/>
              <a:pathLst>
                <a:path extrusionOk="0" h="58814" w="22731">
                  <a:moveTo>
                    <a:pt x="13068" y="1"/>
                  </a:moveTo>
                  <a:lnTo>
                    <a:pt x="10062" y="30206"/>
                  </a:lnTo>
                  <a:lnTo>
                    <a:pt x="0" y="53259"/>
                  </a:lnTo>
                  <a:lnTo>
                    <a:pt x="10386" y="58813"/>
                  </a:lnTo>
                  <a:lnTo>
                    <a:pt x="12459" y="55047"/>
                  </a:lnTo>
                  <a:cubicBezTo>
                    <a:pt x="12459" y="55047"/>
                    <a:pt x="22730" y="33420"/>
                    <a:pt x="22673" y="30567"/>
                  </a:cubicBezTo>
                  <a:cubicBezTo>
                    <a:pt x="22635" y="27714"/>
                    <a:pt x="19611" y="705"/>
                    <a:pt x="19611" y="705"/>
                  </a:cubicBezTo>
                  <a:lnTo>
                    <a:pt x="13068" y="1"/>
                  </a:lnTo>
                  <a:close/>
                </a:path>
              </a:pathLst>
            </a:custGeom>
            <a:solidFill>
              <a:srgbClr val="B556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35"/>
            <p:cNvSpPr/>
            <p:nvPr/>
          </p:nvSpPr>
          <p:spPr>
            <a:xfrm>
              <a:off x="1527250" y="3775885"/>
              <a:ext cx="155525" cy="260125"/>
            </a:xfrm>
            <a:custGeom>
              <a:rect b="b" l="l" r="r" t="t"/>
              <a:pathLst>
                <a:path extrusionOk="0" h="10405" w="6221">
                  <a:moveTo>
                    <a:pt x="5364" y="0"/>
                  </a:moveTo>
                  <a:cubicBezTo>
                    <a:pt x="2416" y="0"/>
                    <a:pt x="0" y="2397"/>
                    <a:pt x="0" y="5364"/>
                  </a:cubicBezTo>
                  <a:cubicBezTo>
                    <a:pt x="0" y="7704"/>
                    <a:pt x="1503" y="9701"/>
                    <a:pt x="3595" y="10405"/>
                  </a:cubicBezTo>
                  <a:cubicBezTo>
                    <a:pt x="5098" y="6810"/>
                    <a:pt x="6220" y="3823"/>
                    <a:pt x="6182" y="2872"/>
                  </a:cubicBezTo>
                  <a:cubicBezTo>
                    <a:pt x="6182" y="2435"/>
                    <a:pt x="6087" y="1427"/>
                    <a:pt x="5973" y="38"/>
                  </a:cubicBezTo>
                  <a:cubicBezTo>
                    <a:pt x="5764" y="19"/>
                    <a:pt x="5574" y="0"/>
                    <a:pt x="5364" y="0"/>
                  </a:cubicBezTo>
                  <a:close/>
                </a:path>
              </a:pathLst>
            </a:custGeom>
            <a:solidFill>
              <a:srgbClr val="A34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35"/>
            <p:cNvSpPr/>
            <p:nvPr/>
          </p:nvSpPr>
          <p:spPr>
            <a:xfrm>
              <a:off x="1114975" y="4185310"/>
              <a:ext cx="380925" cy="368550"/>
            </a:xfrm>
            <a:custGeom>
              <a:rect b="b" l="l" r="r" t="t"/>
              <a:pathLst>
                <a:path extrusionOk="0" h="14742" w="15237">
                  <a:moveTo>
                    <a:pt x="4014" y="0"/>
                  </a:moveTo>
                  <a:lnTo>
                    <a:pt x="0" y="9206"/>
                  </a:lnTo>
                  <a:lnTo>
                    <a:pt x="10386" y="14741"/>
                  </a:lnTo>
                  <a:lnTo>
                    <a:pt x="12459" y="10975"/>
                  </a:lnTo>
                  <a:cubicBezTo>
                    <a:pt x="12459" y="10975"/>
                    <a:pt x="13657" y="8464"/>
                    <a:pt x="15236" y="5022"/>
                  </a:cubicBezTo>
                  <a:lnTo>
                    <a:pt x="401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35"/>
            <p:cNvSpPr/>
            <p:nvPr/>
          </p:nvSpPr>
          <p:spPr>
            <a:xfrm>
              <a:off x="1115450" y="4321310"/>
              <a:ext cx="311025" cy="232550"/>
            </a:xfrm>
            <a:custGeom>
              <a:rect b="b" l="l" r="r" t="t"/>
              <a:pathLst>
                <a:path extrusionOk="0" h="9302" w="12441">
                  <a:moveTo>
                    <a:pt x="1617" y="0"/>
                  </a:moveTo>
                  <a:lnTo>
                    <a:pt x="0" y="3747"/>
                  </a:lnTo>
                  <a:lnTo>
                    <a:pt x="10367" y="9301"/>
                  </a:lnTo>
                  <a:lnTo>
                    <a:pt x="12440" y="5535"/>
                  </a:lnTo>
                  <a:lnTo>
                    <a:pt x="1617" y="0"/>
                  </a:lnTo>
                  <a:close/>
                </a:path>
              </a:pathLst>
            </a:custGeom>
            <a:solidFill>
              <a:srgbClr val="FDB0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35"/>
            <p:cNvSpPr/>
            <p:nvPr/>
          </p:nvSpPr>
          <p:spPr>
            <a:xfrm>
              <a:off x="1191050" y="4212410"/>
              <a:ext cx="281075" cy="154100"/>
            </a:xfrm>
            <a:custGeom>
              <a:rect b="b" l="l" r="r" t="t"/>
              <a:pathLst>
                <a:path extrusionOk="0" h="6164" w="11243">
                  <a:moveTo>
                    <a:pt x="495" y="0"/>
                  </a:moveTo>
                  <a:lnTo>
                    <a:pt x="1" y="1142"/>
                  </a:lnTo>
                  <a:lnTo>
                    <a:pt x="10729" y="6163"/>
                  </a:lnTo>
                  <a:lnTo>
                    <a:pt x="11242" y="5041"/>
                  </a:lnTo>
                  <a:lnTo>
                    <a:pt x="495" y="0"/>
                  </a:ln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35"/>
            <p:cNvSpPr/>
            <p:nvPr/>
          </p:nvSpPr>
          <p:spPr>
            <a:xfrm>
              <a:off x="1274275" y="3708360"/>
              <a:ext cx="297700" cy="845500"/>
            </a:xfrm>
            <a:custGeom>
              <a:rect b="b" l="l" r="r" t="t"/>
              <a:pathLst>
                <a:path extrusionOk="0" h="33820" w="11908">
                  <a:moveTo>
                    <a:pt x="4204" y="0"/>
                  </a:moveTo>
                  <a:lnTo>
                    <a:pt x="3690" y="5193"/>
                  </a:lnTo>
                  <a:lnTo>
                    <a:pt x="400" y="12744"/>
                  </a:lnTo>
                  <a:cubicBezTo>
                    <a:pt x="989" y="17766"/>
                    <a:pt x="1636" y="26401"/>
                    <a:pt x="0" y="31670"/>
                  </a:cubicBezTo>
                  <a:lnTo>
                    <a:pt x="4014" y="33819"/>
                  </a:lnTo>
                  <a:lnTo>
                    <a:pt x="6087" y="30053"/>
                  </a:lnTo>
                  <a:cubicBezTo>
                    <a:pt x="6087" y="30053"/>
                    <a:pt x="9739" y="20543"/>
                    <a:pt x="11907" y="14133"/>
                  </a:cubicBezTo>
                  <a:lnTo>
                    <a:pt x="4204" y="0"/>
                  </a:lnTo>
                  <a:close/>
                </a:path>
              </a:pathLst>
            </a:custGeom>
            <a:solidFill>
              <a:srgbClr val="A34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35"/>
            <p:cNvSpPr/>
            <p:nvPr/>
          </p:nvSpPr>
          <p:spPr>
            <a:xfrm>
              <a:off x="1390775" y="3083035"/>
              <a:ext cx="262525" cy="553250"/>
            </a:xfrm>
            <a:custGeom>
              <a:rect b="b" l="l" r="r" t="t"/>
              <a:pathLst>
                <a:path extrusionOk="0" h="22130" w="10501">
                  <a:moveTo>
                    <a:pt x="2074" y="1"/>
                  </a:moveTo>
                  <a:lnTo>
                    <a:pt x="1" y="20581"/>
                  </a:lnTo>
                  <a:cubicBezTo>
                    <a:pt x="1331" y="21542"/>
                    <a:pt x="2444" y="22129"/>
                    <a:pt x="3180" y="22129"/>
                  </a:cubicBezTo>
                  <a:cubicBezTo>
                    <a:pt x="3653" y="22129"/>
                    <a:pt x="3971" y="21886"/>
                    <a:pt x="4090" y="21342"/>
                  </a:cubicBezTo>
                  <a:cubicBezTo>
                    <a:pt x="4631" y="18865"/>
                    <a:pt x="6492" y="18199"/>
                    <a:pt x="8343" y="18199"/>
                  </a:cubicBezTo>
                  <a:cubicBezTo>
                    <a:pt x="9093" y="18199"/>
                    <a:pt x="9842" y="18309"/>
                    <a:pt x="10500" y="18451"/>
                  </a:cubicBezTo>
                  <a:cubicBezTo>
                    <a:pt x="9625" y="10158"/>
                    <a:pt x="8579" y="705"/>
                    <a:pt x="8579" y="705"/>
                  </a:cubicBezTo>
                  <a:lnTo>
                    <a:pt x="2074" y="1"/>
                  </a:ln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35"/>
            <p:cNvSpPr/>
            <p:nvPr/>
          </p:nvSpPr>
          <p:spPr>
            <a:xfrm>
              <a:off x="1098325" y="3083985"/>
              <a:ext cx="641975" cy="1469875"/>
            </a:xfrm>
            <a:custGeom>
              <a:rect b="b" l="l" r="r" t="t"/>
              <a:pathLst>
                <a:path extrusionOk="0" h="58795" w="25679">
                  <a:moveTo>
                    <a:pt x="6087" y="1"/>
                  </a:moveTo>
                  <a:cubicBezTo>
                    <a:pt x="6087" y="1"/>
                    <a:pt x="1" y="6601"/>
                    <a:pt x="6087" y="21247"/>
                  </a:cubicBezTo>
                  <a:lnTo>
                    <a:pt x="10120" y="32907"/>
                  </a:lnTo>
                  <a:lnTo>
                    <a:pt x="11071" y="58794"/>
                  </a:lnTo>
                  <a:lnTo>
                    <a:pt x="25679" y="58794"/>
                  </a:lnTo>
                  <a:cubicBezTo>
                    <a:pt x="25679" y="58794"/>
                    <a:pt x="25222" y="55846"/>
                    <a:pt x="22255" y="54895"/>
                  </a:cubicBezTo>
                  <a:lnTo>
                    <a:pt x="20011" y="30282"/>
                  </a:lnTo>
                  <a:lnTo>
                    <a:pt x="16111" y="8313"/>
                  </a:lnTo>
                  <a:lnTo>
                    <a:pt x="15826" y="248"/>
                  </a:lnTo>
                  <a:lnTo>
                    <a:pt x="6087" y="1"/>
                  </a:lnTo>
                  <a:close/>
                </a:path>
              </a:pathLst>
            </a:custGeom>
            <a:solidFill>
              <a:srgbClr val="C66F5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35"/>
            <p:cNvSpPr/>
            <p:nvPr/>
          </p:nvSpPr>
          <p:spPr>
            <a:xfrm>
              <a:off x="1098800" y="3083985"/>
              <a:ext cx="451775" cy="575425"/>
            </a:xfrm>
            <a:custGeom>
              <a:rect b="b" l="l" r="r" t="t"/>
              <a:pathLst>
                <a:path extrusionOk="0" h="23017" w="18071">
                  <a:moveTo>
                    <a:pt x="6087" y="1"/>
                  </a:moveTo>
                  <a:cubicBezTo>
                    <a:pt x="6087" y="1"/>
                    <a:pt x="1" y="6601"/>
                    <a:pt x="6087" y="21247"/>
                  </a:cubicBezTo>
                  <a:cubicBezTo>
                    <a:pt x="6297" y="21875"/>
                    <a:pt x="6525" y="22465"/>
                    <a:pt x="6715" y="23016"/>
                  </a:cubicBezTo>
                  <a:cubicBezTo>
                    <a:pt x="10022" y="20177"/>
                    <a:pt x="14209" y="19581"/>
                    <a:pt x="16996" y="19581"/>
                  </a:cubicBezTo>
                  <a:cubicBezTo>
                    <a:pt x="17383" y="19581"/>
                    <a:pt x="17743" y="19593"/>
                    <a:pt x="18071" y="19611"/>
                  </a:cubicBezTo>
                  <a:lnTo>
                    <a:pt x="16073" y="8332"/>
                  </a:lnTo>
                  <a:lnTo>
                    <a:pt x="15788" y="286"/>
                  </a:lnTo>
                  <a:lnTo>
                    <a:pt x="6087" y="1"/>
                  </a:ln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35"/>
            <p:cNvSpPr/>
            <p:nvPr/>
          </p:nvSpPr>
          <p:spPr>
            <a:xfrm>
              <a:off x="1379850" y="2364410"/>
              <a:ext cx="662900" cy="611200"/>
            </a:xfrm>
            <a:custGeom>
              <a:rect b="b" l="l" r="r" t="t"/>
              <a:pathLst>
                <a:path extrusionOk="0" h="24448" w="26516">
                  <a:moveTo>
                    <a:pt x="4339" y="1"/>
                  </a:moveTo>
                  <a:cubicBezTo>
                    <a:pt x="3355" y="1"/>
                    <a:pt x="2701" y="386"/>
                    <a:pt x="2701" y="386"/>
                  </a:cubicBezTo>
                  <a:cubicBezTo>
                    <a:pt x="0" y="4742"/>
                    <a:pt x="4337" y="11323"/>
                    <a:pt x="8312" y="17029"/>
                  </a:cubicBezTo>
                  <a:cubicBezTo>
                    <a:pt x="12307" y="22792"/>
                    <a:pt x="13657" y="24447"/>
                    <a:pt x="15388" y="24447"/>
                  </a:cubicBezTo>
                  <a:cubicBezTo>
                    <a:pt x="17119" y="24447"/>
                    <a:pt x="17366" y="23021"/>
                    <a:pt x="22616" y="13815"/>
                  </a:cubicBezTo>
                  <a:cubicBezTo>
                    <a:pt x="22831" y="13849"/>
                    <a:pt x="23134" y="13865"/>
                    <a:pt x="23472" y="13865"/>
                  </a:cubicBezTo>
                  <a:cubicBezTo>
                    <a:pt x="24447" y="13865"/>
                    <a:pt x="25709" y="13727"/>
                    <a:pt x="25963" y="13472"/>
                  </a:cubicBezTo>
                  <a:cubicBezTo>
                    <a:pt x="26325" y="13111"/>
                    <a:pt x="26515" y="11798"/>
                    <a:pt x="26439" y="10904"/>
                  </a:cubicBezTo>
                  <a:cubicBezTo>
                    <a:pt x="26382" y="9991"/>
                    <a:pt x="24290" y="7918"/>
                    <a:pt x="23567" y="7861"/>
                  </a:cubicBezTo>
                  <a:cubicBezTo>
                    <a:pt x="23405" y="7844"/>
                    <a:pt x="23151" y="7830"/>
                    <a:pt x="22845" y="7830"/>
                  </a:cubicBezTo>
                  <a:cubicBezTo>
                    <a:pt x="21817" y="7830"/>
                    <a:pt x="20200" y="7982"/>
                    <a:pt x="19496" y="8641"/>
                  </a:cubicBezTo>
                  <a:cubicBezTo>
                    <a:pt x="18602" y="9497"/>
                    <a:pt x="14608" y="16268"/>
                    <a:pt x="14608" y="16268"/>
                  </a:cubicBezTo>
                  <a:cubicBezTo>
                    <a:pt x="14608" y="16268"/>
                    <a:pt x="11489" y="7157"/>
                    <a:pt x="8655" y="2859"/>
                  </a:cubicBezTo>
                  <a:cubicBezTo>
                    <a:pt x="7112" y="534"/>
                    <a:pt x="5497" y="1"/>
                    <a:pt x="4339" y="1"/>
                  </a:cubicBezTo>
                  <a:close/>
                </a:path>
              </a:pathLst>
            </a:custGeom>
            <a:solidFill>
              <a:srgbClr val="B25B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35"/>
            <p:cNvSpPr/>
            <p:nvPr/>
          </p:nvSpPr>
          <p:spPr>
            <a:xfrm>
              <a:off x="1995650" y="2653660"/>
              <a:ext cx="25225" cy="56125"/>
            </a:xfrm>
            <a:custGeom>
              <a:rect b="b" l="l" r="r" t="t"/>
              <a:pathLst>
                <a:path extrusionOk="0" fill="none" h="2245" w="1009">
                  <a:moveTo>
                    <a:pt x="913" y="0"/>
                  </a:moveTo>
                  <a:cubicBezTo>
                    <a:pt x="913" y="0"/>
                    <a:pt x="1008" y="1560"/>
                    <a:pt x="0" y="2245"/>
                  </a:cubicBezTo>
                </a:path>
              </a:pathLst>
            </a:custGeom>
            <a:noFill/>
            <a:ln cap="flat" cmpd="sng" w="9525">
              <a:solidFill>
                <a:srgbClr val="8E4342"/>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35"/>
            <p:cNvSpPr/>
            <p:nvPr/>
          </p:nvSpPr>
          <p:spPr>
            <a:xfrm>
              <a:off x="1933350" y="2653660"/>
              <a:ext cx="57550" cy="60875"/>
            </a:xfrm>
            <a:custGeom>
              <a:rect b="b" l="l" r="r" t="t"/>
              <a:pathLst>
                <a:path extrusionOk="0" fill="none" h="2435" w="2302">
                  <a:moveTo>
                    <a:pt x="2074" y="0"/>
                  </a:moveTo>
                  <a:cubicBezTo>
                    <a:pt x="2074" y="0"/>
                    <a:pt x="2302" y="1275"/>
                    <a:pt x="1256" y="2302"/>
                  </a:cubicBezTo>
                  <a:cubicBezTo>
                    <a:pt x="1256" y="2302"/>
                    <a:pt x="286" y="2435"/>
                    <a:pt x="0" y="1959"/>
                  </a:cubicBezTo>
                </a:path>
              </a:pathLst>
            </a:custGeom>
            <a:noFill/>
            <a:ln cap="flat" cmpd="sng" w="9525">
              <a:solidFill>
                <a:srgbClr val="8E4342"/>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35"/>
            <p:cNvSpPr/>
            <p:nvPr/>
          </p:nvSpPr>
          <p:spPr>
            <a:xfrm>
              <a:off x="1897675" y="2651760"/>
              <a:ext cx="59950" cy="62300"/>
            </a:xfrm>
            <a:custGeom>
              <a:rect b="b" l="l" r="r" t="t"/>
              <a:pathLst>
                <a:path extrusionOk="0" fill="none" h="2492" w="2398">
                  <a:moveTo>
                    <a:pt x="1" y="1027"/>
                  </a:moveTo>
                  <a:cubicBezTo>
                    <a:pt x="1" y="1027"/>
                    <a:pt x="267" y="2492"/>
                    <a:pt x="1427" y="2035"/>
                  </a:cubicBezTo>
                  <a:cubicBezTo>
                    <a:pt x="2397" y="1655"/>
                    <a:pt x="2207" y="0"/>
                    <a:pt x="2207" y="0"/>
                  </a:cubicBezTo>
                </a:path>
              </a:pathLst>
            </a:custGeom>
            <a:noFill/>
            <a:ln cap="flat" cmpd="sng" w="9525">
              <a:solidFill>
                <a:srgbClr val="8E4342"/>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35"/>
            <p:cNvSpPr/>
            <p:nvPr/>
          </p:nvSpPr>
          <p:spPr>
            <a:xfrm>
              <a:off x="1716025" y="2771110"/>
              <a:ext cx="29050" cy="48050"/>
            </a:xfrm>
            <a:custGeom>
              <a:rect b="b" l="l" r="r" t="t"/>
              <a:pathLst>
                <a:path extrusionOk="0" fill="none" h="1922" w="1162">
                  <a:moveTo>
                    <a:pt x="1161" y="0"/>
                  </a:moveTo>
                  <a:lnTo>
                    <a:pt x="1" y="1921"/>
                  </a:lnTo>
                </a:path>
              </a:pathLst>
            </a:custGeom>
            <a:noFill/>
            <a:ln cap="flat" cmpd="sng" w="9525">
              <a:solidFill>
                <a:srgbClr val="8E4342"/>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35"/>
            <p:cNvSpPr/>
            <p:nvPr/>
          </p:nvSpPr>
          <p:spPr>
            <a:xfrm>
              <a:off x="1210550" y="2364510"/>
              <a:ext cx="424675" cy="756350"/>
            </a:xfrm>
            <a:custGeom>
              <a:rect b="b" l="l" r="r" t="t"/>
              <a:pathLst>
                <a:path extrusionOk="0" h="30254" w="16987">
                  <a:moveTo>
                    <a:pt x="10535" y="0"/>
                  </a:moveTo>
                  <a:cubicBezTo>
                    <a:pt x="9977" y="0"/>
                    <a:pt x="8358" y="24"/>
                    <a:pt x="6106" y="268"/>
                  </a:cubicBezTo>
                  <a:cubicBezTo>
                    <a:pt x="3310" y="572"/>
                    <a:pt x="1884" y="915"/>
                    <a:pt x="1884" y="915"/>
                  </a:cubicBezTo>
                  <a:cubicBezTo>
                    <a:pt x="1884" y="915"/>
                    <a:pt x="1903" y="2075"/>
                    <a:pt x="1" y="6773"/>
                  </a:cubicBezTo>
                  <a:cubicBezTo>
                    <a:pt x="1998" y="12936"/>
                    <a:pt x="2207" y="21267"/>
                    <a:pt x="1598" y="28780"/>
                  </a:cubicBezTo>
                  <a:cubicBezTo>
                    <a:pt x="3984" y="29912"/>
                    <a:pt x="6710" y="30254"/>
                    <a:pt x="9132" y="30254"/>
                  </a:cubicBezTo>
                  <a:cubicBezTo>
                    <a:pt x="12812" y="30254"/>
                    <a:pt x="15788" y="29465"/>
                    <a:pt x="15788" y="29465"/>
                  </a:cubicBezTo>
                  <a:cubicBezTo>
                    <a:pt x="15788" y="29465"/>
                    <a:pt x="15008" y="19517"/>
                    <a:pt x="14723" y="16169"/>
                  </a:cubicBezTo>
                  <a:cubicBezTo>
                    <a:pt x="14989" y="15599"/>
                    <a:pt x="16986" y="10444"/>
                    <a:pt x="15617" y="7971"/>
                  </a:cubicBezTo>
                  <a:cubicBezTo>
                    <a:pt x="14266" y="5480"/>
                    <a:pt x="10747" y="2"/>
                    <a:pt x="10747" y="2"/>
                  </a:cubicBezTo>
                  <a:cubicBezTo>
                    <a:pt x="10747" y="2"/>
                    <a:pt x="10674" y="0"/>
                    <a:pt x="10535" y="0"/>
                  </a:cubicBezTo>
                  <a:close/>
                </a:path>
              </a:pathLst>
            </a:custGeom>
            <a:solidFill>
              <a:srgbClr val="FDB0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35"/>
            <p:cNvSpPr/>
            <p:nvPr/>
          </p:nvSpPr>
          <p:spPr>
            <a:xfrm>
              <a:off x="1348450" y="2363960"/>
              <a:ext cx="189750" cy="120325"/>
            </a:xfrm>
            <a:custGeom>
              <a:rect b="b" l="l" r="r" t="t"/>
              <a:pathLst>
                <a:path extrusionOk="0" h="4813" w="7590">
                  <a:moveTo>
                    <a:pt x="4873" y="1"/>
                  </a:moveTo>
                  <a:cubicBezTo>
                    <a:pt x="4211" y="1"/>
                    <a:pt x="2671" y="32"/>
                    <a:pt x="590" y="271"/>
                  </a:cubicBezTo>
                  <a:cubicBezTo>
                    <a:pt x="381" y="290"/>
                    <a:pt x="191" y="309"/>
                    <a:pt x="1" y="328"/>
                  </a:cubicBezTo>
                  <a:cubicBezTo>
                    <a:pt x="642" y="1610"/>
                    <a:pt x="2657" y="4813"/>
                    <a:pt x="6421" y="4813"/>
                  </a:cubicBezTo>
                  <a:cubicBezTo>
                    <a:pt x="6567" y="4813"/>
                    <a:pt x="6716" y="4808"/>
                    <a:pt x="6867" y="4798"/>
                  </a:cubicBezTo>
                  <a:cubicBezTo>
                    <a:pt x="7400" y="4741"/>
                    <a:pt x="7590" y="4284"/>
                    <a:pt x="7571" y="3714"/>
                  </a:cubicBezTo>
                  <a:cubicBezTo>
                    <a:pt x="6354" y="1735"/>
                    <a:pt x="5231" y="5"/>
                    <a:pt x="5231" y="5"/>
                  </a:cubicBezTo>
                  <a:cubicBezTo>
                    <a:pt x="5231" y="5"/>
                    <a:pt x="5107" y="1"/>
                    <a:pt x="487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35"/>
            <p:cNvSpPr/>
            <p:nvPr/>
          </p:nvSpPr>
          <p:spPr>
            <a:xfrm>
              <a:off x="1700825" y="2872860"/>
              <a:ext cx="141250" cy="103225"/>
            </a:xfrm>
            <a:custGeom>
              <a:rect b="b" l="l" r="r" t="t"/>
              <a:pathLst>
                <a:path extrusionOk="0" h="4129" w="5650">
                  <a:moveTo>
                    <a:pt x="3367" y="1"/>
                  </a:moveTo>
                  <a:cubicBezTo>
                    <a:pt x="1712" y="1"/>
                    <a:pt x="323" y="1161"/>
                    <a:pt x="0" y="2740"/>
                  </a:cubicBezTo>
                  <a:cubicBezTo>
                    <a:pt x="989" y="3748"/>
                    <a:pt x="1712" y="4128"/>
                    <a:pt x="2549" y="4128"/>
                  </a:cubicBezTo>
                  <a:cubicBezTo>
                    <a:pt x="3652" y="4128"/>
                    <a:pt x="4147" y="3558"/>
                    <a:pt x="5649" y="876"/>
                  </a:cubicBezTo>
                  <a:cubicBezTo>
                    <a:pt x="5022" y="324"/>
                    <a:pt x="4242" y="1"/>
                    <a:pt x="3367" y="1"/>
                  </a:cubicBezTo>
                  <a:close/>
                </a:path>
              </a:pathLst>
            </a:custGeom>
            <a:solidFill>
              <a:srgbClr val="9943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35"/>
            <p:cNvSpPr/>
            <p:nvPr/>
          </p:nvSpPr>
          <p:spPr>
            <a:xfrm>
              <a:off x="1739800" y="2630360"/>
              <a:ext cx="190725" cy="52325"/>
            </a:xfrm>
            <a:custGeom>
              <a:rect b="b" l="l" r="r" t="t"/>
              <a:pathLst>
                <a:path extrusionOk="0" h="2093" w="7629">
                  <a:moveTo>
                    <a:pt x="1047" y="0"/>
                  </a:moveTo>
                  <a:cubicBezTo>
                    <a:pt x="476" y="0"/>
                    <a:pt x="1" y="476"/>
                    <a:pt x="1" y="1046"/>
                  </a:cubicBezTo>
                  <a:cubicBezTo>
                    <a:pt x="1" y="1636"/>
                    <a:pt x="476" y="2092"/>
                    <a:pt x="1047" y="2092"/>
                  </a:cubicBezTo>
                  <a:lnTo>
                    <a:pt x="6582" y="2092"/>
                  </a:lnTo>
                  <a:cubicBezTo>
                    <a:pt x="7153" y="2092"/>
                    <a:pt x="7628" y="1617"/>
                    <a:pt x="7628" y="1046"/>
                  </a:cubicBezTo>
                  <a:cubicBezTo>
                    <a:pt x="7628" y="476"/>
                    <a:pt x="7153" y="0"/>
                    <a:pt x="6582" y="0"/>
                  </a:cubicBezTo>
                  <a:close/>
                </a:path>
              </a:pathLst>
            </a:custGeom>
            <a:solidFill>
              <a:srgbClr val="0C3C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35"/>
            <p:cNvSpPr/>
            <p:nvPr/>
          </p:nvSpPr>
          <p:spPr>
            <a:xfrm>
              <a:off x="1363200" y="2366985"/>
              <a:ext cx="156000" cy="96700"/>
            </a:xfrm>
            <a:custGeom>
              <a:rect b="b" l="l" r="r" t="t"/>
              <a:pathLst>
                <a:path extrusionOk="0" h="3868" w="6240">
                  <a:moveTo>
                    <a:pt x="1633" y="0"/>
                  </a:moveTo>
                  <a:cubicBezTo>
                    <a:pt x="1055" y="0"/>
                    <a:pt x="483" y="51"/>
                    <a:pt x="0" y="188"/>
                  </a:cubicBezTo>
                  <a:cubicBezTo>
                    <a:pt x="1457" y="2591"/>
                    <a:pt x="4266" y="3867"/>
                    <a:pt x="5477" y="3867"/>
                  </a:cubicBezTo>
                  <a:cubicBezTo>
                    <a:pt x="5800" y="3867"/>
                    <a:pt x="6009" y="3777"/>
                    <a:pt x="6049" y="3593"/>
                  </a:cubicBezTo>
                  <a:cubicBezTo>
                    <a:pt x="6239" y="2718"/>
                    <a:pt x="4851" y="378"/>
                    <a:pt x="4851" y="378"/>
                  </a:cubicBezTo>
                  <a:cubicBezTo>
                    <a:pt x="4851" y="378"/>
                    <a:pt x="3217" y="0"/>
                    <a:pt x="1633" y="0"/>
                  </a:cubicBezTo>
                  <a:close/>
                </a:path>
              </a:pathLst>
            </a:custGeom>
            <a:solidFill>
              <a:srgbClr val="C66F5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35"/>
            <p:cNvSpPr/>
            <p:nvPr/>
          </p:nvSpPr>
          <p:spPr>
            <a:xfrm>
              <a:off x="1186775" y="1886635"/>
              <a:ext cx="195000" cy="195000"/>
            </a:xfrm>
            <a:custGeom>
              <a:rect b="b" l="l" r="r" t="t"/>
              <a:pathLst>
                <a:path extrusionOk="0" h="7800" w="7800">
                  <a:moveTo>
                    <a:pt x="3900" y="1"/>
                  </a:moveTo>
                  <a:cubicBezTo>
                    <a:pt x="1770" y="1"/>
                    <a:pt x="1" y="1770"/>
                    <a:pt x="1" y="3900"/>
                  </a:cubicBezTo>
                  <a:cubicBezTo>
                    <a:pt x="1" y="6068"/>
                    <a:pt x="1731" y="7799"/>
                    <a:pt x="3900" y="7799"/>
                  </a:cubicBezTo>
                  <a:cubicBezTo>
                    <a:pt x="6068" y="7799"/>
                    <a:pt x="7799" y="6068"/>
                    <a:pt x="7799" y="3900"/>
                  </a:cubicBezTo>
                  <a:cubicBezTo>
                    <a:pt x="7799" y="1732"/>
                    <a:pt x="6068" y="1"/>
                    <a:pt x="3900" y="1"/>
                  </a:cubicBezTo>
                  <a:close/>
                </a:path>
              </a:pathLst>
            </a:custGeom>
            <a:solidFill>
              <a:srgbClr val="600E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35"/>
            <p:cNvSpPr/>
            <p:nvPr/>
          </p:nvSpPr>
          <p:spPr>
            <a:xfrm>
              <a:off x="1208650" y="1886635"/>
              <a:ext cx="173125" cy="195000"/>
            </a:xfrm>
            <a:custGeom>
              <a:rect b="b" l="l" r="r" t="t"/>
              <a:pathLst>
                <a:path extrusionOk="0" h="7800" w="6925">
                  <a:moveTo>
                    <a:pt x="3025" y="1"/>
                  </a:moveTo>
                  <a:cubicBezTo>
                    <a:pt x="1808" y="1"/>
                    <a:pt x="723" y="552"/>
                    <a:pt x="1" y="1427"/>
                  </a:cubicBezTo>
                  <a:cubicBezTo>
                    <a:pt x="2150" y="1427"/>
                    <a:pt x="3900" y="3158"/>
                    <a:pt x="3900" y="5326"/>
                  </a:cubicBezTo>
                  <a:cubicBezTo>
                    <a:pt x="3900" y="6258"/>
                    <a:pt x="3576" y="7114"/>
                    <a:pt x="3025" y="7799"/>
                  </a:cubicBezTo>
                  <a:cubicBezTo>
                    <a:pt x="5193" y="7799"/>
                    <a:pt x="6924" y="6068"/>
                    <a:pt x="6924" y="3900"/>
                  </a:cubicBezTo>
                  <a:cubicBezTo>
                    <a:pt x="6924" y="1770"/>
                    <a:pt x="5193" y="1"/>
                    <a:pt x="3025" y="1"/>
                  </a:cubicBezTo>
                  <a:close/>
                </a:path>
              </a:pathLst>
            </a:custGeom>
            <a:solidFill>
              <a:srgbClr val="B7B7B7">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35"/>
            <p:cNvSpPr/>
            <p:nvPr/>
          </p:nvSpPr>
          <p:spPr>
            <a:xfrm>
              <a:off x="1274750" y="1951310"/>
              <a:ext cx="107025" cy="107025"/>
            </a:xfrm>
            <a:custGeom>
              <a:rect b="b" l="l" r="r" t="t"/>
              <a:pathLst>
                <a:path extrusionOk="0" h="4281" w="4281">
                  <a:moveTo>
                    <a:pt x="2131" y="0"/>
                  </a:moveTo>
                  <a:cubicBezTo>
                    <a:pt x="951" y="0"/>
                    <a:pt x="0" y="971"/>
                    <a:pt x="0" y="2150"/>
                  </a:cubicBezTo>
                  <a:cubicBezTo>
                    <a:pt x="0" y="3329"/>
                    <a:pt x="951" y="4280"/>
                    <a:pt x="2131" y="4280"/>
                  </a:cubicBezTo>
                  <a:cubicBezTo>
                    <a:pt x="3329" y="4280"/>
                    <a:pt x="4280" y="3329"/>
                    <a:pt x="4280" y="2150"/>
                  </a:cubicBezTo>
                  <a:cubicBezTo>
                    <a:pt x="4280" y="971"/>
                    <a:pt x="3329" y="0"/>
                    <a:pt x="213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35"/>
            <p:cNvSpPr/>
            <p:nvPr/>
          </p:nvSpPr>
          <p:spPr>
            <a:xfrm>
              <a:off x="1284725" y="1955785"/>
              <a:ext cx="293900" cy="353625"/>
            </a:xfrm>
            <a:custGeom>
              <a:rect b="b" l="l" r="r" t="t"/>
              <a:pathLst>
                <a:path extrusionOk="0" h="14145" w="11756">
                  <a:moveTo>
                    <a:pt x="5904" y="0"/>
                  </a:moveTo>
                  <a:cubicBezTo>
                    <a:pt x="3278" y="0"/>
                    <a:pt x="741" y="1566"/>
                    <a:pt x="419" y="4158"/>
                  </a:cubicBezTo>
                  <a:cubicBezTo>
                    <a:pt x="1" y="7373"/>
                    <a:pt x="3025" y="11900"/>
                    <a:pt x="3881" y="13022"/>
                  </a:cubicBezTo>
                  <a:lnTo>
                    <a:pt x="4737" y="14144"/>
                  </a:lnTo>
                  <a:lnTo>
                    <a:pt x="6069" y="11405"/>
                  </a:lnTo>
                  <a:lnTo>
                    <a:pt x="11756" y="3492"/>
                  </a:lnTo>
                  <a:cubicBezTo>
                    <a:pt x="11756" y="3492"/>
                    <a:pt x="10938" y="1286"/>
                    <a:pt x="7780" y="278"/>
                  </a:cubicBezTo>
                  <a:cubicBezTo>
                    <a:pt x="7169" y="90"/>
                    <a:pt x="6534" y="0"/>
                    <a:pt x="5904" y="0"/>
                  </a:cubicBezTo>
                  <a:close/>
                </a:path>
              </a:pathLst>
            </a:custGeom>
            <a:solidFill>
              <a:srgbClr val="600E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35"/>
            <p:cNvSpPr/>
            <p:nvPr/>
          </p:nvSpPr>
          <p:spPr>
            <a:xfrm>
              <a:off x="1306125" y="1955485"/>
              <a:ext cx="272325" cy="138500"/>
            </a:xfrm>
            <a:custGeom>
              <a:rect b="b" l="l" r="r" t="t"/>
              <a:pathLst>
                <a:path extrusionOk="0" h="5540" w="10893">
                  <a:moveTo>
                    <a:pt x="5016" y="0"/>
                  </a:moveTo>
                  <a:cubicBezTo>
                    <a:pt x="2924" y="0"/>
                    <a:pt x="904" y="1005"/>
                    <a:pt x="1" y="2725"/>
                  </a:cubicBezTo>
                  <a:cubicBezTo>
                    <a:pt x="324" y="2782"/>
                    <a:pt x="800" y="2877"/>
                    <a:pt x="1465" y="3010"/>
                  </a:cubicBezTo>
                  <a:cubicBezTo>
                    <a:pt x="2352" y="3184"/>
                    <a:pt x="2936" y="3273"/>
                    <a:pt x="3288" y="3273"/>
                  </a:cubicBezTo>
                  <a:cubicBezTo>
                    <a:pt x="3781" y="3273"/>
                    <a:pt x="3818" y="3099"/>
                    <a:pt x="3596" y="2744"/>
                  </a:cubicBezTo>
                  <a:cubicBezTo>
                    <a:pt x="3316" y="2267"/>
                    <a:pt x="2716" y="1729"/>
                    <a:pt x="2920" y="1729"/>
                  </a:cubicBezTo>
                  <a:cubicBezTo>
                    <a:pt x="2993" y="1729"/>
                    <a:pt x="3170" y="1798"/>
                    <a:pt x="3501" y="1964"/>
                  </a:cubicBezTo>
                  <a:cubicBezTo>
                    <a:pt x="4756" y="2572"/>
                    <a:pt x="5193" y="4284"/>
                    <a:pt x="5193" y="4284"/>
                  </a:cubicBezTo>
                  <a:lnTo>
                    <a:pt x="9397" y="5540"/>
                  </a:lnTo>
                  <a:lnTo>
                    <a:pt x="10862" y="3485"/>
                  </a:lnTo>
                  <a:cubicBezTo>
                    <a:pt x="10862" y="3486"/>
                    <a:pt x="10862" y="3486"/>
                    <a:pt x="10862" y="3486"/>
                  </a:cubicBezTo>
                  <a:cubicBezTo>
                    <a:pt x="10893" y="3486"/>
                    <a:pt x="10069" y="1256"/>
                    <a:pt x="6924" y="290"/>
                  </a:cubicBezTo>
                  <a:cubicBezTo>
                    <a:pt x="6301" y="94"/>
                    <a:pt x="5655" y="0"/>
                    <a:pt x="5016" y="0"/>
                  </a:cubicBezTo>
                  <a:close/>
                </a:path>
              </a:pathLst>
            </a:custGeom>
            <a:solidFill>
              <a:srgbClr val="B7B7B7">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35"/>
            <p:cNvSpPr/>
            <p:nvPr/>
          </p:nvSpPr>
          <p:spPr>
            <a:xfrm>
              <a:off x="1359875" y="2185260"/>
              <a:ext cx="124600" cy="199825"/>
            </a:xfrm>
            <a:custGeom>
              <a:rect b="b" l="l" r="r" t="t"/>
              <a:pathLst>
                <a:path extrusionOk="0" h="7993" w="4984">
                  <a:moveTo>
                    <a:pt x="1351" y="1"/>
                  </a:moveTo>
                  <a:lnTo>
                    <a:pt x="0" y="666"/>
                  </a:lnTo>
                  <a:cubicBezTo>
                    <a:pt x="0" y="666"/>
                    <a:pt x="590" y="3824"/>
                    <a:pt x="133" y="7438"/>
                  </a:cubicBezTo>
                  <a:cubicBezTo>
                    <a:pt x="1387" y="7846"/>
                    <a:pt x="2387" y="7992"/>
                    <a:pt x="3172" y="7992"/>
                  </a:cubicBezTo>
                  <a:cubicBezTo>
                    <a:pt x="3996" y="7992"/>
                    <a:pt x="4584" y="7832"/>
                    <a:pt x="4984" y="7647"/>
                  </a:cubicBezTo>
                  <a:cubicBezTo>
                    <a:pt x="4299" y="5707"/>
                    <a:pt x="4014" y="3539"/>
                    <a:pt x="4014" y="3539"/>
                  </a:cubicBezTo>
                  <a:lnTo>
                    <a:pt x="1351" y="1"/>
                  </a:lnTo>
                  <a:close/>
                </a:path>
              </a:pathLst>
            </a:custGeom>
            <a:solidFill>
              <a:srgbClr val="C66F5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35"/>
            <p:cNvSpPr/>
            <p:nvPr/>
          </p:nvSpPr>
          <p:spPr>
            <a:xfrm>
              <a:off x="1393625" y="2239010"/>
              <a:ext cx="81350" cy="106525"/>
            </a:xfrm>
            <a:custGeom>
              <a:rect b="b" l="l" r="r" t="t"/>
              <a:pathLst>
                <a:path extrusionOk="0" h="4261" w="3254">
                  <a:moveTo>
                    <a:pt x="1" y="0"/>
                  </a:moveTo>
                  <a:cubicBezTo>
                    <a:pt x="1" y="0"/>
                    <a:pt x="438" y="3519"/>
                    <a:pt x="3253" y="4261"/>
                  </a:cubicBezTo>
                  <a:cubicBezTo>
                    <a:pt x="3006" y="3329"/>
                    <a:pt x="2854" y="2473"/>
                    <a:pt x="2759" y="1940"/>
                  </a:cubicBezTo>
                  <a:lnTo>
                    <a:pt x="1" y="0"/>
                  </a:lnTo>
                  <a:close/>
                </a:path>
              </a:pathLst>
            </a:custGeom>
            <a:solidFill>
              <a:srgbClr val="3804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35"/>
            <p:cNvSpPr/>
            <p:nvPr/>
          </p:nvSpPr>
          <p:spPr>
            <a:xfrm>
              <a:off x="1381750" y="2037960"/>
              <a:ext cx="209725" cy="282825"/>
            </a:xfrm>
            <a:custGeom>
              <a:rect b="b" l="l" r="r" t="t"/>
              <a:pathLst>
                <a:path extrusionOk="0" h="11313" w="8389">
                  <a:moveTo>
                    <a:pt x="5926" y="1"/>
                  </a:moveTo>
                  <a:cubicBezTo>
                    <a:pt x="4324" y="1"/>
                    <a:pt x="2104" y="414"/>
                    <a:pt x="742" y="2412"/>
                  </a:cubicBezTo>
                  <a:cubicBezTo>
                    <a:pt x="209" y="3762"/>
                    <a:pt x="0" y="4999"/>
                    <a:pt x="0" y="4999"/>
                  </a:cubicBezTo>
                  <a:cubicBezTo>
                    <a:pt x="19" y="5474"/>
                    <a:pt x="19" y="5950"/>
                    <a:pt x="57" y="6330"/>
                  </a:cubicBezTo>
                  <a:cubicBezTo>
                    <a:pt x="152" y="7833"/>
                    <a:pt x="1027" y="9469"/>
                    <a:pt x="2207" y="10267"/>
                  </a:cubicBezTo>
                  <a:cubicBezTo>
                    <a:pt x="3072" y="10845"/>
                    <a:pt x="4623" y="11313"/>
                    <a:pt x="5554" y="11313"/>
                  </a:cubicBezTo>
                  <a:cubicBezTo>
                    <a:pt x="5911" y="11313"/>
                    <a:pt x="6177" y="11244"/>
                    <a:pt x="6277" y="11085"/>
                  </a:cubicBezTo>
                  <a:cubicBezTo>
                    <a:pt x="6638" y="10496"/>
                    <a:pt x="7894" y="6482"/>
                    <a:pt x="8141" y="4409"/>
                  </a:cubicBezTo>
                  <a:cubicBezTo>
                    <a:pt x="8388" y="2336"/>
                    <a:pt x="7875" y="205"/>
                    <a:pt x="7875" y="205"/>
                  </a:cubicBezTo>
                  <a:cubicBezTo>
                    <a:pt x="7875" y="205"/>
                    <a:pt x="7053" y="1"/>
                    <a:pt x="5926" y="1"/>
                  </a:cubicBezTo>
                  <a:close/>
                </a:path>
              </a:pathLst>
            </a:custGeom>
            <a:solidFill>
              <a:srgbClr val="C66F5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35"/>
            <p:cNvSpPr/>
            <p:nvPr/>
          </p:nvSpPr>
          <p:spPr>
            <a:xfrm>
              <a:off x="1435475" y="2141835"/>
              <a:ext cx="58525" cy="30625"/>
            </a:xfrm>
            <a:custGeom>
              <a:rect b="b" l="l" r="r" t="t"/>
              <a:pathLst>
                <a:path extrusionOk="0" h="1225" w="2341">
                  <a:moveTo>
                    <a:pt x="1261" y="0"/>
                  </a:moveTo>
                  <a:cubicBezTo>
                    <a:pt x="835" y="0"/>
                    <a:pt x="362" y="44"/>
                    <a:pt x="0" y="197"/>
                  </a:cubicBezTo>
                  <a:cubicBezTo>
                    <a:pt x="1009" y="1034"/>
                    <a:pt x="2131" y="1224"/>
                    <a:pt x="2131" y="1224"/>
                  </a:cubicBezTo>
                  <a:cubicBezTo>
                    <a:pt x="2131" y="1224"/>
                    <a:pt x="2207" y="1091"/>
                    <a:pt x="2340" y="83"/>
                  </a:cubicBezTo>
                  <a:cubicBezTo>
                    <a:pt x="2340" y="83"/>
                    <a:pt x="1845" y="0"/>
                    <a:pt x="1261" y="0"/>
                  </a:cubicBezTo>
                  <a:close/>
                </a:path>
              </a:pathLst>
            </a:custGeom>
            <a:solidFill>
              <a:srgbClr val="FFF6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35"/>
            <p:cNvSpPr/>
            <p:nvPr/>
          </p:nvSpPr>
          <p:spPr>
            <a:xfrm>
              <a:off x="1457350" y="2141510"/>
              <a:ext cx="37600" cy="30950"/>
            </a:xfrm>
            <a:custGeom>
              <a:rect b="b" l="l" r="r" t="t"/>
              <a:pathLst>
                <a:path extrusionOk="0" h="1238" w="1504">
                  <a:moveTo>
                    <a:pt x="552" y="1"/>
                  </a:moveTo>
                  <a:cubicBezTo>
                    <a:pt x="229" y="172"/>
                    <a:pt x="38" y="438"/>
                    <a:pt x="0" y="762"/>
                  </a:cubicBezTo>
                  <a:cubicBezTo>
                    <a:pt x="685" y="1123"/>
                    <a:pt x="1275" y="1237"/>
                    <a:pt x="1275" y="1237"/>
                  </a:cubicBezTo>
                  <a:cubicBezTo>
                    <a:pt x="1275" y="1237"/>
                    <a:pt x="1351" y="1123"/>
                    <a:pt x="1503" y="96"/>
                  </a:cubicBezTo>
                  <a:cubicBezTo>
                    <a:pt x="1503" y="96"/>
                    <a:pt x="1066" y="20"/>
                    <a:pt x="552" y="1"/>
                  </a:cubicBezTo>
                  <a:close/>
                </a:path>
              </a:pathLst>
            </a:custGeom>
            <a:solidFill>
              <a:srgbClr val="600E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35"/>
            <p:cNvSpPr/>
            <p:nvPr/>
          </p:nvSpPr>
          <p:spPr>
            <a:xfrm>
              <a:off x="1435475" y="2136285"/>
              <a:ext cx="67550" cy="10500"/>
            </a:xfrm>
            <a:custGeom>
              <a:rect b="b" l="l" r="r" t="t"/>
              <a:pathLst>
                <a:path extrusionOk="0" fill="none" h="420" w="2702">
                  <a:moveTo>
                    <a:pt x="0" y="419"/>
                  </a:moveTo>
                  <a:cubicBezTo>
                    <a:pt x="0" y="419"/>
                    <a:pt x="571" y="1"/>
                    <a:pt x="2701" y="324"/>
                  </a:cubicBezTo>
                </a:path>
              </a:pathLst>
            </a:custGeom>
            <a:noFill/>
            <a:ln cap="flat" cmpd="sng" w="9525">
              <a:solidFill>
                <a:srgbClr val="541610"/>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35"/>
            <p:cNvSpPr/>
            <p:nvPr/>
          </p:nvSpPr>
          <p:spPr>
            <a:xfrm>
              <a:off x="1430725" y="2098035"/>
              <a:ext cx="69450" cy="19250"/>
            </a:xfrm>
            <a:custGeom>
              <a:rect b="b" l="l" r="r" t="t"/>
              <a:pathLst>
                <a:path extrusionOk="0" h="770" w="2778">
                  <a:moveTo>
                    <a:pt x="1783" y="1"/>
                  </a:moveTo>
                  <a:cubicBezTo>
                    <a:pt x="1138" y="1"/>
                    <a:pt x="417" y="389"/>
                    <a:pt x="0" y="770"/>
                  </a:cubicBezTo>
                  <a:cubicBezTo>
                    <a:pt x="528" y="467"/>
                    <a:pt x="1149" y="385"/>
                    <a:pt x="1671" y="385"/>
                  </a:cubicBezTo>
                  <a:cubicBezTo>
                    <a:pt x="2296" y="385"/>
                    <a:pt x="2777" y="503"/>
                    <a:pt x="2777" y="503"/>
                  </a:cubicBezTo>
                  <a:cubicBezTo>
                    <a:pt x="2528" y="140"/>
                    <a:pt x="2169" y="1"/>
                    <a:pt x="1783" y="1"/>
                  </a:cubicBezTo>
                  <a:close/>
                </a:path>
              </a:pathLst>
            </a:custGeom>
            <a:solidFill>
              <a:srgbClr val="600E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35"/>
            <p:cNvSpPr/>
            <p:nvPr/>
          </p:nvSpPr>
          <p:spPr>
            <a:xfrm>
              <a:off x="1556725" y="2104585"/>
              <a:ext cx="30000" cy="12700"/>
            </a:xfrm>
            <a:custGeom>
              <a:rect b="b" l="l" r="r" t="t"/>
              <a:pathLst>
                <a:path extrusionOk="0" h="508" w="1200">
                  <a:moveTo>
                    <a:pt x="984" y="1"/>
                  </a:moveTo>
                  <a:cubicBezTo>
                    <a:pt x="605" y="1"/>
                    <a:pt x="261" y="150"/>
                    <a:pt x="1" y="508"/>
                  </a:cubicBezTo>
                  <a:cubicBezTo>
                    <a:pt x="20" y="508"/>
                    <a:pt x="533" y="394"/>
                    <a:pt x="1199" y="394"/>
                  </a:cubicBezTo>
                  <a:cubicBezTo>
                    <a:pt x="1199" y="241"/>
                    <a:pt x="1199" y="127"/>
                    <a:pt x="1180" y="13"/>
                  </a:cubicBezTo>
                  <a:cubicBezTo>
                    <a:pt x="1114" y="5"/>
                    <a:pt x="1049" y="1"/>
                    <a:pt x="984" y="1"/>
                  </a:cubicBezTo>
                  <a:close/>
                </a:path>
              </a:pathLst>
            </a:custGeom>
            <a:solidFill>
              <a:srgbClr val="600E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35"/>
            <p:cNvSpPr/>
            <p:nvPr/>
          </p:nvSpPr>
          <p:spPr>
            <a:xfrm>
              <a:off x="1550075" y="2152935"/>
              <a:ext cx="31200" cy="24425"/>
            </a:xfrm>
            <a:custGeom>
              <a:rect b="b" l="l" r="r" t="t"/>
              <a:pathLst>
                <a:path extrusionOk="0" h="977" w="1248">
                  <a:moveTo>
                    <a:pt x="1161" y="0"/>
                  </a:moveTo>
                  <a:lnTo>
                    <a:pt x="0" y="95"/>
                  </a:lnTo>
                  <a:lnTo>
                    <a:pt x="39" y="970"/>
                  </a:lnTo>
                  <a:cubicBezTo>
                    <a:pt x="91" y="974"/>
                    <a:pt x="140" y="976"/>
                    <a:pt x="188" y="976"/>
                  </a:cubicBezTo>
                  <a:cubicBezTo>
                    <a:pt x="1248" y="976"/>
                    <a:pt x="1161" y="0"/>
                    <a:pt x="1161" y="0"/>
                  </a:cubicBezTo>
                  <a:close/>
                </a:path>
              </a:pathLst>
            </a:custGeom>
            <a:solidFill>
              <a:srgbClr val="FFF6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35"/>
            <p:cNvSpPr/>
            <p:nvPr/>
          </p:nvSpPr>
          <p:spPr>
            <a:xfrm>
              <a:off x="1425975" y="2188110"/>
              <a:ext cx="53275" cy="29525"/>
            </a:xfrm>
            <a:custGeom>
              <a:rect b="b" l="l" r="r" t="t"/>
              <a:pathLst>
                <a:path extrusionOk="0" h="1181" w="2131">
                  <a:moveTo>
                    <a:pt x="1065" y="1"/>
                  </a:moveTo>
                  <a:cubicBezTo>
                    <a:pt x="476" y="1"/>
                    <a:pt x="0" y="248"/>
                    <a:pt x="0" y="590"/>
                  </a:cubicBezTo>
                  <a:cubicBezTo>
                    <a:pt x="0" y="933"/>
                    <a:pt x="476" y="1180"/>
                    <a:pt x="1065" y="1180"/>
                  </a:cubicBezTo>
                  <a:cubicBezTo>
                    <a:pt x="1655" y="1180"/>
                    <a:pt x="2130" y="933"/>
                    <a:pt x="2130" y="590"/>
                  </a:cubicBezTo>
                  <a:cubicBezTo>
                    <a:pt x="2130" y="248"/>
                    <a:pt x="1655" y="1"/>
                    <a:pt x="1065" y="1"/>
                  </a:cubicBezTo>
                  <a:close/>
                </a:path>
              </a:pathLst>
            </a:custGeom>
            <a:solidFill>
              <a:srgbClr val="AF080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p35"/>
            <p:cNvSpPr/>
            <p:nvPr/>
          </p:nvSpPr>
          <p:spPr>
            <a:xfrm>
              <a:off x="1559100" y="2188585"/>
              <a:ext cx="18575" cy="26675"/>
            </a:xfrm>
            <a:custGeom>
              <a:rect b="b" l="l" r="r" t="t"/>
              <a:pathLst>
                <a:path extrusionOk="0" h="1067" w="743">
                  <a:moveTo>
                    <a:pt x="743" y="1"/>
                  </a:moveTo>
                  <a:lnTo>
                    <a:pt x="743" y="1"/>
                  </a:lnTo>
                  <a:cubicBezTo>
                    <a:pt x="324" y="77"/>
                    <a:pt x="1" y="286"/>
                    <a:pt x="1" y="571"/>
                  </a:cubicBezTo>
                  <a:cubicBezTo>
                    <a:pt x="1" y="781"/>
                    <a:pt x="210" y="971"/>
                    <a:pt x="495" y="1066"/>
                  </a:cubicBezTo>
                  <a:cubicBezTo>
                    <a:pt x="591" y="705"/>
                    <a:pt x="686" y="362"/>
                    <a:pt x="743" y="1"/>
                  </a:cubicBezTo>
                  <a:close/>
                </a:path>
              </a:pathLst>
            </a:custGeom>
            <a:solidFill>
              <a:srgbClr val="AF080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35"/>
            <p:cNvSpPr/>
            <p:nvPr/>
          </p:nvSpPr>
          <p:spPr>
            <a:xfrm>
              <a:off x="1305175" y="2111135"/>
              <a:ext cx="94650" cy="95025"/>
            </a:xfrm>
            <a:custGeom>
              <a:rect b="b" l="l" r="r" t="t"/>
              <a:pathLst>
                <a:path extrusionOk="0" h="3801" w="3786">
                  <a:moveTo>
                    <a:pt x="1592" y="1"/>
                  </a:moveTo>
                  <a:cubicBezTo>
                    <a:pt x="1397" y="1"/>
                    <a:pt x="1206" y="43"/>
                    <a:pt x="1028" y="132"/>
                  </a:cubicBezTo>
                  <a:cubicBezTo>
                    <a:pt x="229" y="531"/>
                    <a:pt x="1" y="1634"/>
                    <a:pt x="476" y="2604"/>
                  </a:cubicBezTo>
                  <a:cubicBezTo>
                    <a:pt x="841" y="3348"/>
                    <a:pt x="1529" y="3801"/>
                    <a:pt x="2182" y="3801"/>
                  </a:cubicBezTo>
                  <a:cubicBezTo>
                    <a:pt x="2381" y="3801"/>
                    <a:pt x="2576" y="3758"/>
                    <a:pt x="2759" y="3669"/>
                  </a:cubicBezTo>
                  <a:cubicBezTo>
                    <a:pt x="3539" y="3270"/>
                    <a:pt x="3786" y="2167"/>
                    <a:pt x="3310" y="1197"/>
                  </a:cubicBezTo>
                  <a:cubicBezTo>
                    <a:pt x="2917" y="453"/>
                    <a:pt x="2233" y="1"/>
                    <a:pt x="1592" y="1"/>
                  </a:cubicBezTo>
                  <a:close/>
                </a:path>
              </a:pathLst>
            </a:custGeom>
            <a:solidFill>
              <a:srgbClr val="C66F5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p35"/>
            <p:cNvSpPr/>
            <p:nvPr/>
          </p:nvSpPr>
          <p:spPr>
            <a:xfrm>
              <a:off x="1308025" y="2127310"/>
              <a:ext cx="68975" cy="78625"/>
            </a:xfrm>
            <a:custGeom>
              <a:rect b="b" l="l" r="r" t="t"/>
              <a:pathLst>
                <a:path extrusionOk="0" h="3145" w="2759">
                  <a:moveTo>
                    <a:pt x="726" y="1"/>
                  </a:moveTo>
                  <a:cubicBezTo>
                    <a:pt x="576" y="1"/>
                    <a:pt x="428" y="25"/>
                    <a:pt x="286" y="74"/>
                  </a:cubicBezTo>
                  <a:cubicBezTo>
                    <a:pt x="20" y="607"/>
                    <a:pt x="1" y="1292"/>
                    <a:pt x="343" y="1957"/>
                  </a:cubicBezTo>
                  <a:cubicBezTo>
                    <a:pt x="703" y="2692"/>
                    <a:pt x="1397" y="3145"/>
                    <a:pt x="2056" y="3145"/>
                  </a:cubicBezTo>
                  <a:cubicBezTo>
                    <a:pt x="2198" y="3145"/>
                    <a:pt x="2338" y="3123"/>
                    <a:pt x="2474" y="3080"/>
                  </a:cubicBezTo>
                  <a:cubicBezTo>
                    <a:pt x="2740" y="2547"/>
                    <a:pt x="2759" y="1862"/>
                    <a:pt x="2436" y="1196"/>
                  </a:cubicBezTo>
                  <a:cubicBezTo>
                    <a:pt x="2064" y="454"/>
                    <a:pt x="1378" y="1"/>
                    <a:pt x="726" y="1"/>
                  </a:cubicBezTo>
                  <a:close/>
                </a:path>
              </a:pathLst>
            </a:custGeom>
            <a:solidFill>
              <a:srgbClr val="A34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35"/>
            <p:cNvSpPr/>
            <p:nvPr/>
          </p:nvSpPr>
          <p:spPr>
            <a:xfrm>
              <a:off x="1526775" y="2155310"/>
              <a:ext cx="26175" cy="73250"/>
            </a:xfrm>
            <a:custGeom>
              <a:rect b="b" l="l" r="r" t="t"/>
              <a:pathLst>
                <a:path extrusionOk="0" fill="none" h="2930" w="1047">
                  <a:moveTo>
                    <a:pt x="932" y="0"/>
                  </a:moveTo>
                  <a:cubicBezTo>
                    <a:pt x="932" y="0"/>
                    <a:pt x="1047" y="2150"/>
                    <a:pt x="1009" y="2758"/>
                  </a:cubicBezTo>
                  <a:cubicBezTo>
                    <a:pt x="647" y="2930"/>
                    <a:pt x="0" y="2682"/>
                    <a:pt x="0" y="2682"/>
                  </a:cubicBezTo>
                </a:path>
              </a:pathLst>
            </a:custGeom>
            <a:noFill/>
            <a:ln cap="flat" cmpd="sng" w="9525">
              <a:solidFill>
                <a:srgbClr val="7C1103"/>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35"/>
            <p:cNvSpPr/>
            <p:nvPr/>
          </p:nvSpPr>
          <p:spPr>
            <a:xfrm>
              <a:off x="1306125" y="2583285"/>
              <a:ext cx="51875" cy="460325"/>
            </a:xfrm>
            <a:custGeom>
              <a:rect b="b" l="l" r="r" t="t"/>
              <a:pathLst>
                <a:path extrusionOk="0" fill="none" h="18413" w="2075">
                  <a:moveTo>
                    <a:pt x="1" y="0"/>
                  </a:moveTo>
                  <a:cubicBezTo>
                    <a:pt x="1" y="0"/>
                    <a:pt x="2074" y="11964"/>
                    <a:pt x="876" y="18412"/>
                  </a:cubicBezTo>
                </a:path>
              </a:pathLst>
            </a:custGeom>
            <a:noFill/>
            <a:ln cap="flat" cmpd="sng" w="9525">
              <a:solidFill>
                <a:srgbClr val="56221C"/>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35"/>
            <p:cNvSpPr/>
            <p:nvPr/>
          </p:nvSpPr>
          <p:spPr>
            <a:xfrm>
              <a:off x="1807325" y="2523360"/>
              <a:ext cx="55675" cy="118900"/>
            </a:xfrm>
            <a:custGeom>
              <a:rect b="b" l="l" r="r" t="t"/>
              <a:pathLst>
                <a:path extrusionOk="0" h="4756" w="2227">
                  <a:moveTo>
                    <a:pt x="1" y="0"/>
                  </a:moveTo>
                  <a:lnTo>
                    <a:pt x="1" y="4756"/>
                  </a:lnTo>
                  <a:lnTo>
                    <a:pt x="2226" y="4756"/>
                  </a:lnTo>
                  <a:lnTo>
                    <a:pt x="2226" y="0"/>
                  </a:lnTo>
                  <a:close/>
                </a:path>
              </a:pathLst>
            </a:custGeom>
            <a:solidFill>
              <a:srgbClr val="0C3C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35"/>
            <p:cNvSpPr/>
            <p:nvPr/>
          </p:nvSpPr>
          <p:spPr>
            <a:xfrm>
              <a:off x="1552450" y="2152935"/>
              <a:ext cx="29350" cy="24375"/>
            </a:xfrm>
            <a:custGeom>
              <a:rect b="b" l="l" r="r" t="t"/>
              <a:pathLst>
                <a:path extrusionOk="0" h="975" w="1174">
                  <a:moveTo>
                    <a:pt x="1085" y="0"/>
                  </a:moveTo>
                  <a:lnTo>
                    <a:pt x="267" y="76"/>
                  </a:lnTo>
                  <a:cubicBezTo>
                    <a:pt x="172" y="229"/>
                    <a:pt x="1" y="552"/>
                    <a:pt x="1" y="970"/>
                  </a:cubicBezTo>
                  <a:cubicBezTo>
                    <a:pt x="42" y="973"/>
                    <a:pt x="82" y="974"/>
                    <a:pt x="120" y="974"/>
                  </a:cubicBezTo>
                  <a:cubicBezTo>
                    <a:pt x="1173" y="974"/>
                    <a:pt x="1085" y="0"/>
                    <a:pt x="1085" y="0"/>
                  </a:cubicBezTo>
                  <a:close/>
                </a:path>
              </a:pathLst>
            </a:custGeom>
            <a:solidFill>
              <a:srgbClr val="600E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35"/>
            <p:cNvSpPr/>
            <p:nvPr/>
          </p:nvSpPr>
          <p:spPr>
            <a:xfrm>
              <a:off x="1548650" y="2151985"/>
              <a:ext cx="40450" cy="3350"/>
            </a:xfrm>
            <a:custGeom>
              <a:rect b="b" l="l" r="r" t="t"/>
              <a:pathLst>
                <a:path extrusionOk="0" fill="none" h="134" w="1618">
                  <a:moveTo>
                    <a:pt x="0" y="133"/>
                  </a:moveTo>
                  <a:lnTo>
                    <a:pt x="1617" y="0"/>
                  </a:lnTo>
                </a:path>
              </a:pathLst>
            </a:custGeom>
            <a:noFill/>
            <a:ln cap="flat" cmpd="sng" w="9525">
              <a:solidFill>
                <a:srgbClr val="541610"/>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35"/>
            <p:cNvSpPr/>
            <p:nvPr/>
          </p:nvSpPr>
          <p:spPr>
            <a:xfrm>
              <a:off x="1493000" y="2231385"/>
              <a:ext cx="54725" cy="22750"/>
            </a:xfrm>
            <a:custGeom>
              <a:rect b="b" l="l" r="r" t="t"/>
              <a:pathLst>
                <a:path extrusionOk="0" h="910" w="2189">
                  <a:moveTo>
                    <a:pt x="1" y="1"/>
                  </a:moveTo>
                  <a:cubicBezTo>
                    <a:pt x="247" y="563"/>
                    <a:pt x="869" y="909"/>
                    <a:pt x="1404" y="909"/>
                  </a:cubicBezTo>
                  <a:cubicBezTo>
                    <a:pt x="1736" y="909"/>
                    <a:pt x="2035" y="775"/>
                    <a:pt x="2188" y="476"/>
                  </a:cubicBezTo>
                  <a:cubicBezTo>
                    <a:pt x="2188" y="476"/>
                    <a:pt x="1428" y="438"/>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35"/>
            <p:cNvSpPr/>
            <p:nvPr/>
          </p:nvSpPr>
          <p:spPr>
            <a:xfrm>
              <a:off x="1396000" y="2037910"/>
              <a:ext cx="195000" cy="283275"/>
            </a:xfrm>
            <a:custGeom>
              <a:rect b="b" l="l" r="r" t="t"/>
              <a:pathLst>
                <a:path extrusionOk="0" h="11331" w="7800">
                  <a:moveTo>
                    <a:pt x="5343" y="1"/>
                  </a:moveTo>
                  <a:cubicBezTo>
                    <a:pt x="4231" y="1"/>
                    <a:pt x="2818" y="203"/>
                    <a:pt x="1598" y="1006"/>
                  </a:cubicBezTo>
                  <a:cubicBezTo>
                    <a:pt x="1256" y="2338"/>
                    <a:pt x="1" y="8310"/>
                    <a:pt x="3520" y="11087"/>
                  </a:cubicBezTo>
                  <a:cubicBezTo>
                    <a:pt x="4053" y="11238"/>
                    <a:pt x="4576" y="11331"/>
                    <a:pt x="4981" y="11331"/>
                  </a:cubicBezTo>
                  <a:cubicBezTo>
                    <a:pt x="5341" y="11331"/>
                    <a:pt x="5608" y="11258"/>
                    <a:pt x="5707" y="11087"/>
                  </a:cubicBezTo>
                  <a:cubicBezTo>
                    <a:pt x="6068" y="10498"/>
                    <a:pt x="7324" y="6484"/>
                    <a:pt x="7571" y="4411"/>
                  </a:cubicBezTo>
                  <a:cubicBezTo>
                    <a:pt x="7799" y="2338"/>
                    <a:pt x="7286" y="207"/>
                    <a:pt x="7286" y="207"/>
                  </a:cubicBezTo>
                  <a:cubicBezTo>
                    <a:pt x="7286" y="207"/>
                    <a:pt x="6468" y="1"/>
                    <a:pt x="5343" y="1"/>
                  </a:cubicBezTo>
                  <a:close/>
                </a:path>
              </a:pathLst>
            </a:custGeom>
            <a:solidFill>
              <a:srgbClr val="B7B7B7">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35"/>
            <p:cNvSpPr/>
            <p:nvPr/>
          </p:nvSpPr>
          <p:spPr>
            <a:xfrm>
              <a:off x="1158725" y="2384435"/>
              <a:ext cx="673825" cy="609250"/>
            </a:xfrm>
            <a:custGeom>
              <a:rect b="b" l="l" r="r" t="t"/>
              <a:pathLst>
                <a:path extrusionOk="0" h="24370" w="26953">
                  <a:moveTo>
                    <a:pt x="4676" y="0"/>
                  </a:moveTo>
                  <a:cubicBezTo>
                    <a:pt x="3520" y="0"/>
                    <a:pt x="2796" y="897"/>
                    <a:pt x="2796" y="897"/>
                  </a:cubicBezTo>
                  <a:cubicBezTo>
                    <a:pt x="0" y="5405"/>
                    <a:pt x="3900" y="10693"/>
                    <a:pt x="8046" y="16666"/>
                  </a:cubicBezTo>
                  <a:cubicBezTo>
                    <a:pt x="12174" y="22619"/>
                    <a:pt x="13581" y="24369"/>
                    <a:pt x="15388" y="24369"/>
                  </a:cubicBezTo>
                  <a:cubicBezTo>
                    <a:pt x="17195" y="24369"/>
                    <a:pt x="17423" y="22866"/>
                    <a:pt x="22901" y="13299"/>
                  </a:cubicBezTo>
                  <a:cubicBezTo>
                    <a:pt x="23117" y="13333"/>
                    <a:pt x="23420" y="13349"/>
                    <a:pt x="23759" y="13349"/>
                  </a:cubicBezTo>
                  <a:cubicBezTo>
                    <a:pt x="24763" y="13349"/>
                    <a:pt x="26079" y="13203"/>
                    <a:pt x="26363" y="12919"/>
                  </a:cubicBezTo>
                  <a:cubicBezTo>
                    <a:pt x="26744" y="12576"/>
                    <a:pt x="26953" y="11188"/>
                    <a:pt x="26877" y="10256"/>
                  </a:cubicBezTo>
                  <a:cubicBezTo>
                    <a:pt x="26820" y="9343"/>
                    <a:pt x="24632" y="7174"/>
                    <a:pt x="23910" y="7098"/>
                  </a:cubicBezTo>
                  <a:cubicBezTo>
                    <a:pt x="23778" y="7092"/>
                    <a:pt x="23594" y="7086"/>
                    <a:pt x="23374" y="7086"/>
                  </a:cubicBezTo>
                  <a:cubicBezTo>
                    <a:pt x="22317" y="7086"/>
                    <a:pt x="20439" y="7211"/>
                    <a:pt x="19668" y="7935"/>
                  </a:cubicBezTo>
                  <a:cubicBezTo>
                    <a:pt x="18736" y="8829"/>
                    <a:pt x="14589" y="15867"/>
                    <a:pt x="14589" y="15867"/>
                  </a:cubicBezTo>
                  <a:cubicBezTo>
                    <a:pt x="14589" y="15867"/>
                    <a:pt x="10994" y="6984"/>
                    <a:pt x="8046" y="2514"/>
                  </a:cubicBezTo>
                  <a:cubicBezTo>
                    <a:pt x="6751" y="551"/>
                    <a:pt x="5581" y="0"/>
                    <a:pt x="4676" y="0"/>
                  </a:cubicBezTo>
                  <a:close/>
                </a:path>
              </a:pathLst>
            </a:custGeom>
            <a:solidFill>
              <a:srgbClr val="C66F5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35"/>
            <p:cNvSpPr/>
            <p:nvPr/>
          </p:nvSpPr>
          <p:spPr>
            <a:xfrm>
              <a:off x="1552450" y="2630360"/>
              <a:ext cx="155525" cy="52325"/>
            </a:xfrm>
            <a:custGeom>
              <a:rect b="b" l="l" r="r" t="t"/>
              <a:pathLst>
                <a:path extrusionOk="0" h="2093" w="6221">
                  <a:moveTo>
                    <a:pt x="1066" y="0"/>
                  </a:moveTo>
                  <a:cubicBezTo>
                    <a:pt x="495" y="0"/>
                    <a:pt x="20" y="476"/>
                    <a:pt x="20" y="1046"/>
                  </a:cubicBezTo>
                  <a:cubicBezTo>
                    <a:pt x="1" y="1636"/>
                    <a:pt x="476" y="2092"/>
                    <a:pt x="1066" y="2092"/>
                  </a:cubicBezTo>
                  <a:lnTo>
                    <a:pt x="5174" y="2092"/>
                  </a:lnTo>
                  <a:cubicBezTo>
                    <a:pt x="5745" y="2092"/>
                    <a:pt x="6220" y="1617"/>
                    <a:pt x="6220" y="1046"/>
                  </a:cubicBezTo>
                  <a:cubicBezTo>
                    <a:pt x="6220" y="476"/>
                    <a:pt x="5745" y="0"/>
                    <a:pt x="5174" y="0"/>
                  </a:cubicBezTo>
                  <a:close/>
                </a:path>
              </a:pathLst>
            </a:custGeom>
            <a:solidFill>
              <a:srgbClr val="0C3C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35"/>
            <p:cNvSpPr/>
            <p:nvPr/>
          </p:nvSpPr>
          <p:spPr>
            <a:xfrm>
              <a:off x="1552925" y="2630360"/>
              <a:ext cx="52325" cy="52325"/>
            </a:xfrm>
            <a:custGeom>
              <a:rect b="b" l="l" r="r" t="t"/>
              <a:pathLst>
                <a:path extrusionOk="0" h="2093" w="2093">
                  <a:moveTo>
                    <a:pt x="1047" y="0"/>
                  </a:moveTo>
                  <a:cubicBezTo>
                    <a:pt x="476" y="0"/>
                    <a:pt x="1" y="476"/>
                    <a:pt x="1" y="1046"/>
                  </a:cubicBezTo>
                  <a:cubicBezTo>
                    <a:pt x="1" y="1617"/>
                    <a:pt x="476" y="2092"/>
                    <a:pt x="1047" y="2092"/>
                  </a:cubicBezTo>
                  <a:cubicBezTo>
                    <a:pt x="1617" y="2092"/>
                    <a:pt x="2093" y="1617"/>
                    <a:pt x="2093" y="1046"/>
                  </a:cubicBezTo>
                  <a:cubicBezTo>
                    <a:pt x="2093" y="476"/>
                    <a:pt x="1617" y="0"/>
                    <a:pt x="1047"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35"/>
            <p:cNvSpPr/>
            <p:nvPr/>
          </p:nvSpPr>
          <p:spPr>
            <a:xfrm>
              <a:off x="1784025" y="2658410"/>
              <a:ext cx="25700" cy="58025"/>
            </a:xfrm>
            <a:custGeom>
              <a:rect b="b" l="l" r="r" t="t"/>
              <a:pathLst>
                <a:path extrusionOk="0" fill="none" h="2321" w="1028">
                  <a:moveTo>
                    <a:pt x="933" y="0"/>
                  </a:moveTo>
                  <a:cubicBezTo>
                    <a:pt x="933" y="0"/>
                    <a:pt x="1028" y="1636"/>
                    <a:pt x="1" y="2321"/>
                  </a:cubicBezTo>
                </a:path>
              </a:pathLst>
            </a:custGeom>
            <a:noFill/>
            <a:ln cap="flat" cmpd="sng" w="9525">
              <a:solidFill>
                <a:srgbClr val="8E4342"/>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35"/>
            <p:cNvSpPr/>
            <p:nvPr/>
          </p:nvSpPr>
          <p:spPr>
            <a:xfrm>
              <a:off x="1719350" y="2658410"/>
              <a:ext cx="59475" cy="63275"/>
            </a:xfrm>
            <a:custGeom>
              <a:rect b="b" l="l" r="r" t="t"/>
              <a:pathLst>
                <a:path extrusionOk="0" fill="none" h="2531" w="2379">
                  <a:moveTo>
                    <a:pt x="2150" y="0"/>
                  </a:moveTo>
                  <a:cubicBezTo>
                    <a:pt x="2150" y="0"/>
                    <a:pt x="2379" y="1332"/>
                    <a:pt x="1313" y="2397"/>
                  </a:cubicBezTo>
                  <a:cubicBezTo>
                    <a:pt x="1313" y="2397"/>
                    <a:pt x="286" y="2530"/>
                    <a:pt x="1" y="2036"/>
                  </a:cubicBezTo>
                </a:path>
              </a:pathLst>
            </a:custGeom>
            <a:noFill/>
            <a:ln cap="flat" cmpd="sng" w="9525">
              <a:solidFill>
                <a:srgbClr val="8E4342"/>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35"/>
            <p:cNvSpPr/>
            <p:nvPr/>
          </p:nvSpPr>
          <p:spPr>
            <a:xfrm>
              <a:off x="1365575" y="4313210"/>
              <a:ext cx="362850" cy="207825"/>
            </a:xfrm>
            <a:custGeom>
              <a:rect b="b" l="l" r="r" t="t"/>
              <a:pathLst>
                <a:path extrusionOk="0" h="8313" w="14514">
                  <a:moveTo>
                    <a:pt x="0" y="1"/>
                  </a:moveTo>
                  <a:lnTo>
                    <a:pt x="324" y="8313"/>
                  </a:lnTo>
                  <a:lnTo>
                    <a:pt x="14513" y="8313"/>
                  </a:lnTo>
                  <a:cubicBezTo>
                    <a:pt x="14057" y="7381"/>
                    <a:pt x="13182" y="6240"/>
                    <a:pt x="11508" y="5726"/>
                  </a:cubicBezTo>
                  <a:cubicBezTo>
                    <a:pt x="11318" y="3634"/>
                    <a:pt x="11166" y="1732"/>
                    <a:pt x="1099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35"/>
            <p:cNvSpPr/>
            <p:nvPr/>
          </p:nvSpPr>
          <p:spPr>
            <a:xfrm>
              <a:off x="1681800" y="2656510"/>
              <a:ext cx="63275" cy="64225"/>
            </a:xfrm>
            <a:custGeom>
              <a:rect b="b" l="l" r="r" t="t"/>
              <a:pathLst>
                <a:path extrusionOk="0" fill="none" h="2569" w="2531">
                  <a:moveTo>
                    <a:pt x="0" y="1046"/>
                  </a:moveTo>
                  <a:cubicBezTo>
                    <a:pt x="0" y="1046"/>
                    <a:pt x="286" y="2568"/>
                    <a:pt x="1503" y="2112"/>
                  </a:cubicBezTo>
                  <a:cubicBezTo>
                    <a:pt x="2530" y="1712"/>
                    <a:pt x="2321" y="0"/>
                    <a:pt x="2321" y="0"/>
                  </a:cubicBezTo>
                </a:path>
              </a:pathLst>
            </a:custGeom>
            <a:noFill/>
            <a:ln cap="flat" cmpd="sng" w="9525">
              <a:solidFill>
                <a:srgbClr val="8E4342"/>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35"/>
            <p:cNvSpPr/>
            <p:nvPr/>
          </p:nvSpPr>
          <p:spPr>
            <a:xfrm>
              <a:off x="1493000" y="2780610"/>
              <a:ext cx="30000" cy="49950"/>
            </a:xfrm>
            <a:custGeom>
              <a:rect b="b" l="l" r="r" t="t"/>
              <a:pathLst>
                <a:path extrusionOk="0" fill="none" h="1998" w="1200">
                  <a:moveTo>
                    <a:pt x="1199" y="1"/>
                  </a:moveTo>
                  <a:lnTo>
                    <a:pt x="1" y="1998"/>
                  </a:lnTo>
                </a:path>
              </a:pathLst>
            </a:custGeom>
            <a:noFill/>
            <a:ln cap="flat" cmpd="sng" w="9525">
              <a:solidFill>
                <a:srgbClr val="8E4342"/>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35"/>
            <p:cNvSpPr/>
            <p:nvPr/>
          </p:nvSpPr>
          <p:spPr>
            <a:xfrm>
              <a:off x="1477325" y="2886660"/>
              <a:ext cx="146950" cy="107025"/>
            </a:xfrm>
            <a:custGeom>
              <a:rect b="b" l="l" r="r" t="t"/>
              <a:pathLst>
                <a:path extrusionOk="0" h="4281" w="5878">
                  <a:moveTo>
                    <a:pt x="3500" y="0"/>
                  </a:moveTo>
                  <a:cubicBezTo>
                    <a:pt x="1788" y="0"/>
                    <a:pt x="343" y="1199"/>
                    <a:pt x="0" y="2815"/>
                  </a:cubicBezTo>
                  <a:cubicBezTo>
                    <a:pt x="1027" y="3862"/>
                    <a:pt x="1788" y="4280"/>
                    <a:pt x="2644" y="4280"/>
                  </a:cubicBezTo>
                  <a:cubicBezTo>
                    <a:pt x="3766" y="4280"/>
                    <a:pt x="4280" y="3671"/>
                    <a:pt x="5878" y="894"/>
                  </a:cubicBezTo>
                  <a:cubicBezTo>
                    <a:pt x="5231" y="324"/>
                    <a:pt x="4432" y="0"/>
                    <a:pt x="3500" y="0"/>
                  </a:cubicBezTo>
                  <a:close/>
                </a:path>
              </a:pathLst>
            </a:custGeom>
            <a:solidFill>
              <a:srgbClr val="B556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35"/>
            <p:cNvSpPr/>
            <p:nvPr/>
          </p:nvSpPr>
          <p:spPr>
            <a:xfrm>
              <a:off x="1371275" y="4456335"/>
              <a:ext cx="368550" cy="97525"/>
            </a:xfrm>
            <a:custGeom>
              <a:rect b="b" l="l" r="r" t="t"/>
              <a:pathLst>
                <a:path extrusionOk="0" h="3901" w="14742">
                  <a:moveTo>
                    <a:pt x="1" y="1"/>
                  </a:moveTo>
                  <a:lnTo>
                    <a:pt x="134" y="3900"/>
                  </a:lnTo>
                  <a:lnTo>
                    <a:pt x="14742" y="3900"/>
                  </a:lnTo>
                  <a:cubicBezTo>
                    <a:pt x="14742" y="3900"/>
                    <a:pt x="14285" y="952"/>
                    <a:pt x="11318" y="1"/>
                  </a:cubicBezTo>
                  <a:close/>
                </a:path>
              </a:pathLst>
            </a:custGeom>
            <a:solidFill>
              <a:srgbClr val="FDB0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35"/>
            <p:cNvSpPr/>
            <p:nvPr/>
          </p:nvSpPr>
          <p:spPr>
            <a:xfrm>
              <a:off x="1479225" y="4456335"/>
              <a:ext cx="260600" cy="97525"/>
            </a:xfrm>
            <a:custGeom>
              <a:rect b="b" l="l" r="r" t="t"/>
              <a:pathLst>
                <a:path extrusionOk="0" h="3901" w="10424">
                  <a:moveTo>
                    <a:pt x="3595" y="1"/>
                  </a:moveTo>
                  <a:cubicBezTo>
                    <a:pt x="305" y="1409"/>
                    <a:pt x="0" y="3900"/>
                    <a:pt x="0" y="3900"/>
                  </a:cubicBezTo>
                  <a:lnTo>
                    <a:pt x="10405" y="3900"/>
                  </a:lnTo>
                  <a:cubicBezTo>
                    <a:pt x="10424" y="3900"/>
                    <a:pt x="9967" y="952"/>
                    <a:pt x="7000" y="1"/>
                  </a:cubicBezTo>
                  <a:close/>
                </a:path>
              </a:pathLst>
            </a:custGeom>
            <a:solidFill>
              <a:srgbClr val="5622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35"/>
            <p:cNvSpPr/>
            <p:nvPr/>
          </p:nvSpPr>
          <p:spPr>
            <a:xfrm>
              <a:off x="1431200" y="3757335"/>
              <a:ext cx="180250" cy="240150"/>
            </a:xfrm>
            <a:custGeom>
              <a:rect b="b" l="l" r="r" t="t"/>
              <a:pathLst>
                <a:path extrusionOk="0" h="9606" w="7210">
                  <a:moveTo>
                    <a:pt x="4794" y="0"/>
                  </a:moveTo>
                  <a:cubicBezTo>
                    <a:pt x="2131" y="0"/>
                    <a:pt x="0" y="2131"/>
                    <a:pt x="0" y="4794"/>
                  </a:cubicBezTo>
                  <a:cubicBezTo>
                    <a:pt x="0" y="7457"/>
                    <a:pt x="2131" y="9606"/>
                    <a:pt x="4794" y="9606"/>
                  </a:cubicBezTo>
                  <a:cubicBezTo>
                    <a:pt x="5688" y="9606"/>
                    <a:pt x="6486" y="9359"/>
                    <a:pt x="7209" y="8959"/>
                  </a:cubicBezTo>
                  <a:lnTo>
                    <a:pt x="6696" y="3348"/>
                  </a:lnTo>
                  <a:lnTo>
                    <a:pt x="6125" y="191"/>
                  </a:lnTo>
                  <a:cubicBezTo>
                    <a:pt x="5707" y="77"/>
                    <a:pt x="5269" y="0"/>
                    <a:pt x="4794" y="0"/>
                  </a:cubicBezTo>
                  <a:close/>
                </a:path>
              </a:pathLst>
            </a:custGeom>
            <a:solidFill>
              <a:srgbClr val="B556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35"/>
            <p:cNvSpPr/>
            <p:nvPr/>
          </p:nvSpPr>
          <p:spPr>
            <a:xfrm>
              <a:off x="1367475" y="4346985"/>
              <a:ext cx="278675" cy="24750"/>
            </a:xfrm>
            <a:custGeom>
              <a:rect b="b" l="l" r="r" t="t"/>
              <a:pathLst>
                <a:path extrusionOk="0" h="990" w="11147">
                  <a:moveTo>
                    <a:pt x="0" y="0"/>
                  </a:moveTo>
                  <a:lnTo>
                    <a:pt x="20" y="989"/>
                  </a:lnTo>
                  <a:lnTo>
                    <a:pt x="11147" y="989"/>
                  </a:lnTo>
                  <a:cubicBezTo>
                    <a:pt x="11128" y="666"/>
                    <a:pt x="11071" y="324"/>
                    <a:pt x="11052"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35"/>
            <p:cNvSpPr/>
            <p:nvPr/>
          </p:nvSpPr>
          <p:spPr>
            <a:xfrm>
              <a:off x="1500150" y="3291810"/>
              <a:ext cx="50425" cy="282475"/>
            </a:xfrm>
            <a:custGeom>
              <a:rect b="b" l="l" r="r" t="t"/>
              <a:pathLst>
                <a:path extrusionOk="0" fill="none" h="11299" w="2017">
                  <a:moveTo>
                    <a:pt x="2017" y="11298"/>
                  </a:moveTo>
                  <a:lnTo>
                    <a:pt x="0" y="0"/>
                  </a:lnTo>
                </a:path>
              </a:pathLst>
            </a:custGeom>
            <a:noFill/>
            <a:ln cap="flat" cmpd="sng" w="9525">
              <a:solidFill>
                <a:srgbClr val="0C3C44"/>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35"/>
            <p:cNvSpPr/>
            <p:nvPr/>
          </p:nvSpPr>
          <p:spPr>
            <a:xfrm>
              <a:off x="1509650" y="3265635"/>
              <a:ext cx="38075" cy="78500"/>
            </a:xfrm>
            <a:custGeom>
              <a:rect b="b" l="l" r="r" t="t"/>
              <a:pathLst>
                <a:path extrusionOk="0" fill="none" h="3140" w="1523">
                  <a:moveTo>
                    <a:pt x="1" y="3139"/>
                  </a:moveTo>
                  <a:lnTo>
                    <a:pt x="1522" y="1"/>
                  </a:lnTo>
                </a:path>
              </a:pathLst>
            </a:custGeom>
            <a:noFill/>
            <a:ln cap="flat" cmpd="sng" w="9525">
              <a:solidFill>
                <a:srgbClr val="0C3C44"/>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35"/>
            <p:cNvSpPr/>
            <p:nvPr/>
          </p:nvSpPr>
          <p:spPr>
            <a:xfrm>
              <a:off x="1184875" y="3103960"/>
              <a:ext cx="146950" cy="511700"/>
            </a:xfrm>
            <a:custGeom>
              <a:rect b="b" l="l" r="r" t="t"/>
              <a:pathLst>
                <a:path extrusionOk="0" fill="none" h="20468" w="5878">
                  <a:moveTo>
                    <a:pt x="4851" y="1"/>
                  </a:moveTo>
                  <a:cubicBezTo>
                    <a:pt x="4851" y="1"/>
                    <a:pt x="0" y="8960"/>
                    <a:pt x="5878" y="20467"/>
                  </a:cubicBezTo>
                </a:path>
              </a:pathLst>
            </a:custGeom>
            <a:noFill/>
            <a:ln cap="flat" cmpd="sng" w="9525">
              <a:solidFill>
                <a:srgbClr val="97BDC6"/>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35"/>
            <p:cNvSpPr/>
            <p:nvPr/>
          </p:nvSpPr>
          <p:spPr>
            <a:xfrm>
              <a:off x="1250500" y="3018860"/>
              <a:ext cx="354750" cy="101050"/>
            </a:xfrm>
            <a:custGeom>
              <a:rect b="b" l="l" r="r" t="t"/>
              <a:pathLst>
                <a:path extrusionOk="0" h="4042" w="14190">
                  <a:moveTo>
                    <a:pt x="172" y="0"/>
                  </a:moveTo>
                  <a:cubicBezTo>
                    <a:pt x="114" y="856"/>
                    <a:pt x="76" y="1750"/>
                    <a:pt x="0" y="2568"/>
                  </a:cubicBezTo>
                  <a:cubicBezTo>
                    <a:pt x="2386" y="3700"/>
                    <a:pt x="5112" y="4042"/>
                    <a:pt x="7534" y="4042"/>
                  </a:cubicBezTo>
                  <a:cubicBezTo>
                    <a:pt x="11214" y="4042"/>
                    <a:pt x="14190" y="3253"/>
                    <a:pt x="14190" y="3253"/>
                  </a:cubicBezTo>
                  <a:cubicBezTo>
                    <a:pt x="14190" y="3253"/>
                    <a:pt x="14114" y="2359"/>
                    <a:pt x="14019" y="1027"/>
                  </a:cubicBezTo>
                  <a:cubicBezTo>
                    <a:pt x="11768" y="1325"/>
                    <a:pt x="9830" y="1448"/>
                    <a:pt x="8166" y="1448"/>
                  </a:cubicBezTo>
                  <a:cubicBezTo>
                    <a:pt x="3990" y="1448"/>
                    <a:pt x="1531" y="680"/>
                    <a:pt x="17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35"/>
            <p:cNvSpPr/>
            <p:nvPr/>
          </p:nvSpPr>
          <p:spPr>
            <a:xfrm>
              <a:off x="1835375" y="1770610"/>
              <a:ext cx="421825" cy="752775"/>
            </a:xfrm>
            <a:custGeom>
              <a:rect b="b" l="l" r="r" t="t"/>
              <a:pathLst>
                <a:path extrusionOk="0" fill="none" h="30111" w="16873">
                  <a:moveTo>
                    <a:pt x="1" y="30110"/>
                  </a:moveTo>
                  <a:lnTo>
                    <a:pt x="1" y="3329"/>
                  </a:lnTo>
                  <a:cubicBezTo>
                    <a:pt x="1" y="1503"/>
                    <a:pt x="1466" y="1"/>
                    <a:pt x="3330" y="1"/>
                  </a:cubicBezTo>
                  <a:lnTo>
                    <a:pt x="16872" y="1"/>
                  </a:lnTo>
                </a:path>
              </a:pathLst>
            </a:custGeom>
            <a:noFill/>
            <a:ln cap="flat" cmpd="sng" w="9525">
              <a:solidFill>
                <a:srgbClr val="0C3C44"/>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35"/>
            <p:cNvSpPr/>
            <p:nvPr/>
          </p:nvSpPr>
          <p:spPr>
            <a:xfrm>
              <a:off x="1835375" y="1750635"/>
              <a:ext cx="165050" cy="165025"/>
            </a:xfrm>
            <a:custGeom>
              <a:rect b="b" l="l" r="r" t="t"/>
              <a:pathLst>
                <a:path extrusionOk="0" h="6601" w="6602">
                  <a:moveTo>
                    <a:pt x="3311" y="1104"/>
                  </a:moveTo>
                  <a:cubicBezTo>
                    <a:pt x="4509" y="1104"/>
                    <a:pt x="5498" y="2093"/>
                    <a:pt x="5498" y="3310"/>
                  </a:cubicBezTo>
                  <a:cubicBezTo>
                    <a:pt x="5498" y="4509"/>
                    <a:pt x="4509" y="5498"/>
                    <a:pt x="3311" y="5498"/>
                  </a:cubicBezTo>
                  <a:cubicBezTo>
                    <a:pt x="2093" y="5498"/>
                    <a:pt x="1123" y="4509"/>
                    <a:pt x="1123" y="3310"/>
                  </a:cubicBezTo>
                  <a:cubicBezTo>
                    <a:pt x="1123" y="2093"/>
                    <a:pt x="2093" y="1104"/>
                    <a:pt x="3311" y="1104"/>
                  </a:cubicBezTo>
                  <a:close/>
                  <a:moveTo>
                    <a:pt x="3311" y="1"/>
                  </a:moveTo>
                  <a:cubicBezTo>
                    <a:pt x="1466" y="1"/>
                    <a:pt x="1" y="1465"/>
                    <a:pt x="1" y="3310"/>
                  </a:cubicBezTo>
                  <a:cubicBezTo>
                    <a:pt x="1" y="5136"/>
                    <a:pt x="1466" y="6601"/>
                    <a:pt x="3311" y="6601"/>
                  </a:cubicBezTo>
                  <a:cubicBezTo>
                    <a:pt x="5137" y="6601"/>
                    <a:pt x="6601" y="5136"/>
                    <a:pt x="6601" y="3310"/>
                  </a:cubicBezTo>
                  <a:cubicBezTo>
                    <a:pt x="6601" y="1465"/>
                    <a:pt x="5137" y="1"/>
                    <a:pt x="3311" y="1"/>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35"/>
            <p:cNvSpPr/>
            <p:nvPr/>
          </p:nvSpPr>
          <p:spPr>
            <a:xfrm>
              <a:off x="2322325" y="1750635"/>
              <a:ext cx="165025" cy="165025"/>
            </a:xfrm>
            <a:custGeom>
              <a:rect b="b" l="l" r="r" t="t"/>
              <a:pathLst>
                <a:path extrusionOk="0" h="6601" w="6601">
                  <a:moveTo>
                    <a:pt x="3291" y="1104"/>
                  </a:moveTo>
                  <a:cubicBezTo>
                    <a:pt x="4508" y="1104"/>
                    <a:pt x="5478" y="2093"/>
                    <a:pt x="5478" y="3310"/>
                  </a:cubicBezTo>
                  <a:cubicBezTo>
                    <a:pt x="5459" y="4509"/>
                    <a:pt x="4489" y="5498"/>
                    <a:pt x="3291" y="5498"/>
                  </a:cubicBezTo>
                  <a:cubicBezTo>
                    <a:pt x="2093" y="5498"/>
                    <a:pt x="1104" y="4509"/>
                    <a:pt x="1104" y="3310"/>
                  </a:cubicBezTo>
                  <a:cubicBezTo>
                    <a:pt x="1104" y="2093"/>
                    <a:pt x="2093" y="1104"/>
                    <a:pt x="3291" y="1104"/>
                  </a:cubicBezTo>
                  <a:close/>
                  <a:moveTo>
                    <a:pt x="3291" y="1"/>
                  </a:moveTo>
                  <a:cubicBezTo>
                    <a:pt x="1465" y="1"/>
                    <a:pt x="0" y="1465"/>
                    <a:pt x="0" y="3310"/>
                  </a:cubicBezTo>
                  <a:cubicBezTo>
                    <a:pt x="0" y="5136"/>
                    <a:pt x="1465" y="6601"/>
                    <a:pt x="3291" y="6601"/>
                  </a:cubicBezTo>
                  <a:cubicBezTo>
                    <a:pt x="5136" y="6601"/>
                    <a:pt x="6601" y="5136"/>
                    <a:pt x="6601" y="3310"/>
                  </a:cubicBezTo>
                  <a:cubicBezTo>
                    <a:pt x="6601" y="1465"/>
                    <a:pt x="5098" y="1"/>
                    <a:pt x="3291" y="1"/>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35"/>
            <p:cNvSpPr/>
            <p:nvPr/>
          </p:nvSpPr>
          <p:spPr>
            <a:xfrm>
              <a:off x="1985650" y="1815310"/>
              <a:ext cx="243975" cy="37600"/>
            </a:xfrm>
            <a:custGeom>
              <a:rect b="b" l="l" r="r" t="t"/>
              <a:pathLst>
                <a:path extrusionOk="0" h="1504" w="9759">
                  <a:moveTo>
                    <a:pt x="1" y="1"/>
                  </a:moveTo>
                  <a:lnTo>
                    <a:pt x="1" y="1503"/>
                  </a:lnTo>
                  <a:lnTo>
                    <a:pt x="9758" y="1503"/>
                  </a:lnTo>
                  <a:lnTo>
                    <a:pt x="9758" y="1"/>
                  </a:ln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35"/>
            <p:cNvSpPr/>
            <p:nvPr/>
          </p:nvSpPr>
          <p:spPr>
            <a:xfrm>
              <a:off x="2208200" y="1651735"/>
              <a:ext cx="65175" cy="2902125"/>
            </a:xfrm>
            <a:custGeom>
              <a:rect b="b" l="l" r="r" t="t"/>
              <a:pathLst>
                <a:path extrusionOk="0" h="116085" w="2607">
                  <a:moveTo>
                    <a:pt x="1294" y="0"/>
                  </a:moveTo>
                  <a:cubicBezTo>
                    <a:pt x="590" y="0"/>
                    <a:pt x="0" y="609"/>
                    <a:pt x="0" y="1313"/>
                  </a:cubicBezTo>
                  <a:lnTo>
                    <a:pt x="0" y="116084"/>
                  </a:lnTo>
                  <a:lnTo>
                    <a:pt x="2606" y="116084"/>
                  </a:lnTo>
                  <a:lnTo>
                    <a:pt x="2606" y="1313"/>
                  </a:lnTo>
                  <a:cubicBezTo>
                    <a:pt x="2606" y="609"/>
                    <a:pt x="2017" y="0"/>
                    <a:pt x="1294"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35"/>
            <p:cNvSpPr/>
            <p:nvPr/>
          </p:nvSpPr>
          <p:spPr>
            <a:xfrm>
              <a:off x="2241475" y="1656485"/>
              <a:ext cx="32375" cy="2897375"/>
            </a:xfrm>
            <a:custGeom>
              <a:rect b="b" l="l" r="r" t="t"/>
              <a:pathLst>
                <a:path extrusionOk="0" h="115895" w="1295">
                  <a:moveTo>
                    <a:pt x="628" y="1"/>
                  </a:moveTo>
                  <a:cubicBezTo>
                    <a:pt x="248" y="248"/>
                    <a:pt x="1" y="647"/>
                    <a:pt x="1" y="1123"/>
                  </a:cubicBezTo>
                  <a:lnTo>
                    <a:pt x="1" y="115894"/>
                  </a:lnTo>
                  <a:lnTo>
                    <a:pt x="1294" y="115894"/>
                  </a:lnTo>
                  <a:lnTo>
                    <a:pt x="1294" y="1123"/>
                  </a:lnTo>
                  <a:cubicBezTo>
                    <a:pt x="1275" y="647"/>
                    <a:pt x="1009" y="248"/>
                    <a:pt x="628" y="1"/>
                  </a:cubicBezTo>
                  <a:close/>
                </a:path>
              </a:pathLst>
            </a:custGeom>
            <a:solidFill>
              <a:srgbClr val="0C3C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35"/>
            <p:cNvSpPr/>
            <p:nvPr/>
          </p:nvSpPr>
          <p:spPr>
            <a:xfrm>
              <a:off x="2622375" y="1651735"/>
              <a:ext cx="65175" cy="2902125"/>
            </a:xfrm>
            <a:custGeom>
              <a:rect b="b" l="l" r="r" t="t"/>
              <a:pathLst>
                <a:path extrusionOk="0" h="116085" w="2607">
                  <a:moveTo>
                    <a:pt x="1313" y="0"/>
                  </a:moveTo>
                  <a:cubicBezTo>
                    <a:pt x="590" y="0"/>
                    <a:pt x="0" y="609"/>
                    <a:pt x="0" y="1313"/>
                  </a:cubicBezTo>
                  <a:lnTo>
                    <a:pt x="0" y="116084"/>
                  </a:lnTo>
                  <a:lnTo>
                    <a:pt x="2606" y="116084"/>
                  </a:lnTo>
                  <a:lnTo>
                    <a:pt x="2606" y="1313"/>
                  </a:lnTo>
                  <a:cubicBezTo>
                    <a:pt x="2606" y="609"/>
                    <a:pt x="2017" y="0"/>
                    <a:pt x="1313"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35"/>
            <p:cNvSpPr/>
            <p:nvPr/>
          </p:nvSpPr>
          <p:spPr>
            <a:xfrm>
              <a:off x="2655650" y="1656485"/>
              <a:ext cx="32850" cy="2897375"/>
            </a:xfrm>
            <a:custGeom>
              <a:rect b="b" l="l" r="r" t="t"/>
              <a:pathLst>
                <a:path extrusionOk="0" h="115895" w="1314">
                  <a:moveTo>
                    <a:pt x="648" y="1"/>
                  </a:moveTo>
                  <a:cubicBezTo>
                    <a:pt x="248" y="248"/>
                    <a:pt x="1" y="647"/>
                    <a:pt x="1" y="1123"/>
                  </a:cubicBezTo>
                  <a:lnTo>
                    <a:pt x="1" y="115894"/>
                  </a:lnTo>
                  <a:lnTo>
                    <a:pt x="1313" y="115894"/>
                  </a:lnTo>
                  <a:lnTo>
                    <a:pt x="1313" y="1123"/>
                  </a:lnTo>
                  <a:cubicBezTo>
                    <a:pt x="1275" y="647"/>
                    <a:pt x="1028" y="248"/>
                    <a:pt x="648" y="1"/>
                  </a:cubicBezTo>
                  <a:close/>
                </a:path>
              </a:pathLst>
            </a:custGeom>
            <a:solidFill>
              <a:srgbClr val="0C3C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35"/>
            <p:cNvSpPr/>
            <p:nvPr/>
          </p:nvSpPr>
          <p:spPr>
            <a:xfrm>
              <a:off x="2257175" y="1805335"/>
              <a:ext cx="398500" cy="81800"/>
            </a:xfrm>
            <a:custGeom>
              <a:rect b="b" l="l" r="r" t="t"/>
              <a:pathLst>
                <a:path extrusionOk="0" h="3272" w="15940">
                  <a:moveTo>
                    <a:pt x="0" y="0"/>
                  </a:moveTo>
                  <a:lnTo>
                    <a:pt x="0" y="3272"/>
                  </a:lnTo>
                  <a:lnTo>
                    <a:pt x="15940" y="3272"/>
                  </a:lnTo>
                  <a:lnTo>
                    <a:pt x="15940" y="0"/>
                  </a:lnTo>
                  <a:close/>
                </a:path>
              </a:pathLst>
            </a:custGeom>
            <a:solidFill>
              <a:srgbClr val="0C3C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35"/>
            <p:cNvSpPr/>
            <p:nvPr/>
          </p:nvSpPr>
          <p:spPr>
            <a:xfrm>
              <a:off x="2273350" y="2611810"/>
              <a:ext cx="349525" cy="75625"/>
            </a:xfrm>
            <a:custGeom>
              <a:rect b="b" l="l" r="r" t="t"/>
              <a:pathLst>
                <a:path extrusionOk="0" h="3025" w="13981">
                  <a:moveTo>
                    <a:pt x="0" y="0"/>
                  </a:moveTo>
                  <a:lnTo>
                    <a:pt x="0" y="3025"/>
                  </a:lnTo>
                  <a:lnTo>
                    <a:pt x="13980" y="3025"/>
                  </a:lnTo>
                  <a:lnTo>
                    <a:pt x="13980" y="0"/>
                  </a:lnTo>
                  <a:close/>
                </a:path>
              </a:pathLst>
            </a:custGeom>
            <a:solidFill>
              <a:srgbClr val="97BD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35"/>
            <p:cNvSpPr/>
            <p:nvPr/>
          </p:nvSpPr>
          <p:spPr>
            <a:xfrm>
              <a:off x="2273350" y="2687410"/>
              <a:ext cx="349525" cy="75625"/>
            </a:xfrm>
            <a:custGeom>
              <a:rect b="b" l="l" r="r" t="t"/>
              <a:pathLst>
                <a:path extrusionOk="0" h="3025" w="13981">
                  <a:moveTo>
                    <a:pt x="0" y="1"/>
                  </a:moveTo>
                  <a:lnTo>
                    <a:pt x="0" y="3025"/>
                  </a:lnTo>
                  <a:lnTo>
                    <a:pt x="13980" y="3025"/>
                  </a:lnTo>
                  <a:lnTo>
                    <a:pt x="13980" y="1"/>
                  </a:lnTo>
                  <a:close/>
                </a:path>
              </a:pathLst>
            </a:custGeom>
            <a:solidFill>
              <a:srgbClr val="97BD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35"/>
            <p:cNvSpPr/>
            <p:nvPr/>
          </p:nvSpPr>
          <p:spPr>
            <a:xfrm>
              <a:off x="2273350" y="2763485"/>
              <a:ext cx="349525" cy="75175"/>
            </a:xfrm>
            <a:custGeom>
              <a:rect b="b" l="l" r="r" t="t"/>
              <a:pathLst>
                <a:path extrusionOk="0" h="3007" w="13981">
                  <a:moveTo>
                    <a:pt x="0" y="1"/>
                  </a:moveTo>
                  <a:lnTo>
                    <a:pt x="0" y="3006"/>
                  </a:lnTo>
                  <a:lnTo>
                    <a:pt x="13980" y="3006"/>
                  </a:lnTo>
                  <a:lnTo>
                    <a:pt x="13980" y="1"/>
                  </a:lnTo>
                  <a:close/>
                </a:path>
              </a:pathLst>
            </a:custGeom>
            <a:solidFill>
              <a:srgbClr val="97BD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35"/>
            <p:cNvSpPr/>
            <p:nvPr/>
          </p:nvSpPr>
          <p:spPr>
            <a:xfrm>
              <a:off x="2273350" y="2687410"/>
              <a:ext cx="349525" cy="25"/>
            </a:xfrm>
            <a:custGeom>
              <a:rect b="b" l="l" r="r" t="t"/>
              <a:pathLst>
                <a:path extrusionOk="0" fill="none" h="1" w="13981">
                  <a:moveTo>
                    <a:pt x="0" y="1"/>
                  </a:moveTo>
                  <a:lnTo>
                    <a:pt x="13980" y="1"/>
                  </a:lnTo>
                </a:path>
              </a:pathLst>
            </a:custGeom>
            <a:noFill/>
            <a:ln cap="flat" cmpd="sng" w="9525">
              <a:solidFill>
                <a:srgbClr val="19657C"/>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35"/>
            <p:cNvSpPr/>
            <p:nvPr/>
          </p:nvSpPr>
          <p:spPr>
            <a:xfrm>
              <a:off x="2273350" y="2763485"/>
              <a:ext cx="349525" cy="25"/>
            </a:xfrm>
            <a:custGeom>
              <a:rect b="b" l="l" r="r" t="t"/>
              <a:pathLst>
                <a:path extrusionOk="0" fill="none" h="1" w="13981">
                  <a:moveTo>
                    <a:pt x="0" y="1"/>
                  </a:moveTo>
                  <a:lnTo>
                    <a:pt x="13980" y="1"/>
                  </a:lnTo>
                </a:path>
              </a:pathLst>
            </a:custGeom>
            <a:noFill/>
            <a:ln cap="flat" cmpd="sng" w="9525">
              <a:solidFill>
                <a:srgbClr val="19657C"/>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35"/>
            <p:cNvSpPr/>
            <p:nvPr/>
          </p:nvSpPr>
          <p:spPr>
            <a:xfrm>
              <a:off x="2273350" y="2611810"/>
              <a:ext cx="60400" cy="226850"/>
            </a:xfrm>
            <a:custGeom>
              <a:rect b="b" l="l" r="r" t="t"/>
              <a:pathLst>
                <a:path extrusionOk="0" h="9074" w="2416">
                  <a:moveTo>
                    <a:pt x="0" y="0"/>
                  </a:moveTo>
                  <a:lnTo>
                    <a:pt x="0" y="9073"/>
                  </a:lnTo>
                  <a:lnTo>
                    <a:pt x="2416" y="9073"/>
                  </a:lnTo>
                  <a:lnTo>
                    <a:pt x="2416" y="0"/>
                  </a:ln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35"/>
            <p:cNvSpPr/>
            <p:nvPr/>
          </p:nvSpPr>
          <p:spPr>
            <a:xfrm>
              <a:off x="2273350" y="3249485"/>
              <a:ext cx="349525" cy="75625"/>
            </a:xfrm>
            <a:custGeom>
              <a:rect b="b" l="l" r="r" t="t"/>
              <a:pathLst>
                <a:path extrusionOk="0" h="3025" w="13981">
                  <a:moveTo>
                    <a:pt x="0" y="0"/>
                  </a:moveTo>
                  <a:lnTo>
                    <a:pt x="0" y="3025"/>
                  </a:lnTo>
                  <a:lnTo>
                    <a:pt x="13980" y="3025"/>
                  </a:lnTo>
                  <a:lnTo>
                    <a:pt x="13980" y="0"/>
                  </a:lnTo>
                  <a:close/>
                </a:path>
              </a:pathLst>
            </a:custGeom>
            <a:solidFill>
              <a:srgbClr val="97BD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p35"/>
            <p:cNvSpPr/>
            <p:nvPr/>
          </p:nvSpPr>
          <p:spPr>
            <a:xfrm>
              <a:off x="2273350" y="3325560"/>
              <a:ext cx="349525" cy="75625"/>
            </a:xfrm>
            <a:custGeom>
              <a:rect b="b" l="l" r="r" t="t"/>
              <a:pathLst>
                <a:path extrusionOk="0" h="3025" w="13981">
                  <a:moveTo>
                    <a:pt x="0" y="1"/>
                  </a:moveTo>
                  <a:lnTo>
                    <a:pt x="0" y="3025"/>
                  </a:lnTo>
                  <a:lnTo>
                    <a:pt x="13980" y="3025"/>
                  </a:lnTo>
                  <a:lnTo>
                    <a:pt x="13980" y="1"/>
                  </a:lnTo>
                  <a:close/>
                </a:path>
              </a:pathLst>
            </a:custGeom>
            <a:solidFill>
              <a:srgbClr val="97BD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35"/>
            <p:cNvSpPr/>
            <p:nvPr/>
          </p:nvSpPr>
          <p:spPr>
            <a:xfrm>
              <a:off x="2273350" y="3401160"/>
              <a:ext cx="349525" cy="75650"/>
            </a:xfrm>
            <a:custGeom>
              <a:rect b="b" l="l" r="r" t="t"/>
              <a:pathLst>
                <a:path extrusionOk="0" h="3026" w="13981">
                  <a:moveTo>
                    <a:pt x="0" y="1"/>
                  </a:moveTo>
                  <a:lnTo>
                    <a:pt x="0" y="3025"/>
                  </a:lnTo>
                  <a:lnTo>
                    <a:pt x="13980" y="3025"/>
                  </a:lnTo>
                  <a:lnTo>
                    <a:pt x="13980" y="1"/>
                  </a:lnTo>
                  <a:close/>
                </a:path>
              </a:pathLst>
            </a:custGeom>
            <a:solidFill>
              <a:srgbClr val="97BD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35"/>
            <p:cNvSpPr/>
            <p:nvPr/>
          </p:nvSpPr>
          <p:spPr>
            <a:xfrm>
              <a:off x="2273350" y="3325560"/>
              <a:ext cx="349525" cy="25"/>
            </a:xfrm>
            <a:custGeom>
              <a:rect b="b" l="l" r="r" t="t"/>
              <a:pathLst>
                <a:path extrusionOk="0" fill="none" h="1" w="13981">
                  <a:moveTo>
                    <a:pt x="0" y="1"/>
                  </a:moveTo>
                  <a:lnTo>
                    <a:pt x="13980" y="1"/>
                  </a:lnTo>
                </a:path>
              </a:pathLst>
            </a:custGeom>
            <a:noFill/>
            <a:ln cap="flat" cmpd="sng" w="9525">
              <a:solidFill>
                <a:srgbClr val="19657C"/>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35"/>
            <p:cNvSpPr/>
            <p:nvPr/>
          </p:nvSpPr>
          <p:spPr>
            <a:xfrm>
              <a:off x="2273350" y="3401160"/>
              <a:ext cx="349525" cy="25"/>
            </a:xfrm>
            <a:custGeom>
              <a:rect b="b" l="l" r="r" t="t"/>
              <a:pathLst>
                <a:path extrusionOk="0" fill="none" h="1" w="13981">
                  <a:moveTo>
                    <a:pt x="0" y="1"/>
                  </a:moveTo>
                  <a:lnTo>
                    <a:pt x="13980" y="1"/>
                  </a:lnTo>
                </a:path>
              </a:pathLst>
            </a:custGeom>
            <a:noFill/>
            <a:ln cap="flat" cmpd="sng" w="9525">
              <a:solidFill>
                <a:srgbClr val="19657C"/>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35"/>
            <p:cNvSpPr/>
            <p:nvPr/>
          </p:nvSpPr>
          <p:spPr>
            <a:xfrm>
              <a:off x="2273350" y="3249485"/>
              <a:ext cx="60400" cy="227325"/>
            </a:xfrm>
            <a:custGeom>
              <a:rect b="b" l="l" r="r" t="t"/>
              <a:pathLst>
                <a:path extrusionOk="0" h="9093" w="2416">
                  <a:moveTo>
                    <a:pt x="0" y="0"/>
                  </a:moveTo>
                  <a:lnTo>
                    <a:pt x="0" y="9092"/>
                  </a:lnTo>
                  <a:lnTo>
                    <a:pt x="2416" y="9092"/>
                  </a:lnTo>
                  <a:lnTo>
                    <a:pt x="2416" y="0"/>
                  </a:ln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35"/>
            <p:cNvSpPr/>
            <p:nvPr/>
          </p:nvSpPr>
          <p:spPr>
            <a:xfrm>
              <a:off x="2273350" y="3476785"/>
              <a:ext cx="349525" cy="75150"/>
            </a:xfrm>
            <a:custGeom>
              <a:rect b="b" l="l" r="r" t="t"/>
              <a:pathLst>
                <a:path extrusionOk="0" h="3006" w="13981">
                  <a:moveTo>
                    <a:pt x="0" y="0"/>
                  </a:moveTo>
                  <a:lnTo>
                    <a:pt x="0" y="3005"/>
                  </a:lnTo>
                  <a:lnTo>
                    <a:pt x="13980" y="3005"/>
                  </a:lnTo>
                  <a:lnTo>
                    <a:pt x="13980" y="0"/>
                  </a:lnTo>
                  <a:close/>
                </a:path>
              </a:pathLst>
            </a:custGeom>
            <a:solidFill>
              <a:srgbClr val="97BD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35"/>
            <p:cNvSpPr/>
            <p:nvPr/>
          </p:nvSpPr>
          <p:spPr>
            <a:xfrm>
              <a:off x="2273350" y="3552860"/>
              <a:ext cx="349525" cy="75625"/>
            </a:xfrm>
            <a:custGeom>
              <a:rect b="b" l="l" r="r" t="t"/>
              <a:pathLst>
                <a:path extrusionOk="0" h="3025" w="13981">
                  <a:moveTo>
                    <a:pt x="0" y="0"/>
                  </a:moveTo>
                  <a:lnTo>
                    <a:pt x="0" y="3025"/>
                  </a:lnTo>
                  <a:lnTo>
                    <a:pt x="13980" y="3025"/>
                  </a:lnTo>
                  <a:lnTo>
                    <a:pt x="13980" y="0"/>
                  </a:lnTo>
                  <a:close/>
                </a:path>
              </a:pathLst>
            </a:custGeom>
            <a:solidFill>
              <a:srgbClr val="97BD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p35"/>
            <p:cNvSpPr/>
            <p:nvPr/>
          </p:nvSpPr>
          <p:spPr>
            <a:xfrm>
              <a:off x="2273350" y="3627985"/>
              <a:ext cx="349525" cy="75650"/>
            </a:xfrm>
            <a:custGeom>
              <a:rect b="b" l="l" r="r" t="t"/>
              <a:pathLst>
                <a:path extrusionOk="0" h="3026" w="13981">
                  <a:moveTo>
                    <a:pt x="0" y="1"/>
                  </a:moveTo>
                  <a:lnTo>
                    <a:pt x="0" y="3025"/>
                  </a:lnTo>
                  <a:lnTo>
                    <a:pt x="13980" y="3025"/>
                  </a:lnTo>
                  <a:lnTo>
                    <a:pt x="13980" y="1"/>
                  </a:lnTo>
                  <a:close/>
                </a:path>
              </a:pathLst>
            </a:custGeom>
            <a:solidFill>
              <a:srgbClr val="97BD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35"/>
            <p:cNvSpPr/>
            <p:nvPr/>
          </p:nvSpPr>
          <p:spPr>
            <a:xfrm>
              <a:off x="2273350" y="3552860"/>
              <a:ext cx="349525" cy="25"/>
            </a:xfrm>
            <a:custGeom>
              <a:rect b="b" l="l" r="r" t="t"/>
              <a:pathLst>
                <a:path extrusionOk="0" fill="none" h="1" w="13981">
                  <a:moveTo>
                    <a:pt x="0" y="0"/>
                  </a:moveTo>
                  <a:lnTo>
                    <a:pt x="13980" y="0"/>
                  </a:lnTo>
                </a:path>
              </a:pathLst>
            </a:custGeom>
            <a:noFill/>
            <a:ln cap="flat" cmpd="sng" w="9525">
              <a:solidFill>
                <a:srgbClr val="19657C"/>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35"/>
            <p:cNvSpPr/>
            <p:nvPr/>
          </p:nvSpPr>
          <p:spPr>
            <a:xfrm>
              <a:off x="2273350" y="3627985"/>
              <a:ext cx="349525" cy="25"/>
            </a:xfrm>
            <a:custGeom>
              <a:rect b="b" l="l" r="r" t="t"/>
              <a:pathLst>
                <a:path extrusionOk="0" fill="none" h="1" w="13981">
                  <a:moveTo>
                    <a:pt x="0" y="1"/>
                  </a:moveTo>
                  <a:lnTo>
                    <a:pt x="13980" y="1"/>
                  </a:lnTo>
                </a:path>
              </a:pathLst>
            </a:custGeom>
            <a:noFill/>
            <a:ln cap="flat" cmpd="sng" w="9525">
              <a:solidFill>
                <a:srgbClr val="19657C"/>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35"/>
            <p:cNvSpPr/>
            <p:nvPr/>
          </p:nvSpPr>
          <p:spPr>
            <a:xfrm>
              <a:off x="2273350" y="3476785"/>
              <a:ext cx="60400" cy="226850"/>
            </a:xfrm>
            <a:custGeom>
              <a:rect b="b" l="l" r="r" t="t"/>
              <a:pathLst>
                <a:path extrusionOk="0" h="9074" w="2416">
                  <a:moveTo>
                    <a:pt x="0" y="0"/>
                  </a:moveTo>
                  <a:lnTo>
                    <a:pt x="0" y="9073"/>
                  </a:lnTo>
                  <a:lnTo>
                    <a:pt x="2416" y="9073"/>
                  </a:lnTo>
                  <a:lnTo>
                    <a:pt x="2416" y="0"/>
                  </a:ln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35"/>
            <p:cNvSpPr/>
            <p:nvPr/>
          </p:nvSpPr>
          <p:spPr>
            <a:xfrm>
              <a:off x="2273350" y="3704560"/>
              <a:ext cx="349525" cy="75150"/>
            </a:xfrm>
            <a:custGeom>
              <a:rect b="b" l="l" r="r" t="t"/>
              <a:pathLst>
                <a:path extrusionOk="0" h="3006" w="13981">
                  <a:moveTo>
                    <a:pt x="0" y="0"/>
                  </a:moveTo>
                  <a:lnTo>
                    <a:pt x="0" y="3005"/>
                  </a:lnTo>
                  <a:lnTo>
                    <a:pt x="13980" y="3005"/>
                  </a:lnTo>
                  <a:lnTo>
                    <a:pt x="13980" y="0"/>
                  </a:lnTo>
                  <a:close/>
                </a:path>
              </a:pathLst>
            </a:custGeom>
            <a:solidFill>
              <a:srgbClr val="97BD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35"/>
            <p:cNvSpPr/>
            <p:nvPr/>
          </p:nvSpPr>
          <p:spPr>
            <a:xfrm>
              <a:off x="2273350" y="3779685"/>
              <a:ext cx="349525" cy="75625"/>
            </a:xfrm>
            <a:custGeom>
              <a:rect b="b" l="l" r="r" t="t"/>
              <a:pathLst>
                <a:path extrusionOk="0" h="3025" w="13981">
                  <a:moveTo>
                    <a:pt x="0" y="0"/>
                  </a:moveTo>
                  <a:lnTo>
                    <a:pt x="0" y="3025"/>
                  </a:lnTo>
                  <a:lnTo>
                    <a:pt x="13980" y="3025"/>
                  </a:lnTo>
                  <a:lnTo>
                    <a:pt x="13980" y="0"/>
                  </a:lnTo>
                  <a:close/>
                </a:path>
              </a:pathLst>
            </a:custGeom>
            <a:solidFill>
              <a:srgbClr val="97BD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35"/>
            <p:cNvSpPr/>
            <p:nvPr/>
          </p:nvSpPr>
          <p:spPr>
            <a:xfrm>
              <a:off x="2273350" y="3855760"/>
              <a:ext cx="349525" cy="75650"/>
            </a:xfrm>
            <a:custGeom>
              <a:rect b="b" l="l" r="r" t="t"/>
              <a:pathLst>
                <a:path extrusionOk="0" h="3026" w="13981">
                  <a:moveTo>
                    <a:pt x="0" y="1"/>
                  </a:moveTo>
                  <a:lnTo>
                    <a:pt x="0" y="3025"/>
                  </a:lnTo>
                  <a:lnTo>
                    <a:pt x="13980" y="3025"/>
                  </a:lnTo>
                  <a:lnTo>
                    <a:pt x="13980" y="1"/>
                  </a:lnTo>
                  <a:close/>
                </a:path>
              </a:pathLst>
            </a:custGeom>
            <a:solidFill>
              <a:srgbClr val="97BD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35"/>
            <p:cNvSpPr/>
            <p:nvPr/>
          </p:nvSpPr>
          <p:spPr>
            <a:xfrm>
              <a:off x="2273350" y="3779685"/>
              <a:ext cx="349525" cy="25"/>
            </a:xfrm>
            <a:custGeom>
              <a:rect b="b" l="l" r="r" t="t"/>
              <a:pathLst>
                <a:path extrusionOk="0" fill="none" h="1" w="13981">
                  <a:moveTo>
                    <a:pt x="0" y="0"/>
                  </a:moveTo>
                  <a:lnTo>
                    <a:pt x="13980" y="0"/>
                  </a:lnTo>
                </a:path>
              </a:pathLst>
            </a:custGeom>
            <a:noFill/>
            <a:ln cap="flat" cmpd="sng" w="9525">
              <a:solidFill>
                <a:srgbClr val="19657C"/>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35"/>
            <p:cNvSpPr/>
            <p:nvPr/>
          </p:nvSpPr>
          <p:spPr>
            <a:xfrm>
              <a:off x="2273350" y="3855760"/>
              <a:ext cx="349525" cy="25"/>
            </a:xfrm>
            <a:custGeom>
              <a:rect b="b" l="l" r="r" t="t"/>
              <a:pathLst>
                <a:path extrusionOk="0" fill="none" h="1" w="13981">
                  <a:moveTo>
                    <a:pt x="0" y="1"/>
                  </a:moveTo>
                  <a:lnTo>
                    <a:pt x="13980" y="1"/>
                  </a:lnTo>
                </a:path>
              </a:pathLst>
            </a:custGeom>
            <a:noFill/>
            <a:ln cap="flat" cmpd="sng" w="9525">
              <a:solidFill>
                <a:srgbClr val="19657C"/>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35"/>
            <p:cNvSpPr/>
            <p:nvPr/>
          </p:nvSpPr>
          <p:spPr>
            <a:xfrm>
              <a:off x="2273350" y="3704560"/>
              <a:ext cx="60400" cy="226850"/>
            </a:xfrm>
            <a:custGeom>
              <a:rect b="b" l="l" r="r" t="t"/>
              <a:pathLst>
                <a:path extrusionOk="0" h="9074" w="2416">
                  <a:moveTo>
                    <a:pt x="0" y="0"/>
                  </a:moveTo>
                  <a:lnTo>
                    <a:pt x="0" y="9073"/>
                  </a:lnTo>
                  <a:lnTo>
                    <a:pt x="2416" y="9073"/>
                  </a:lnTo>
                  <a:lnTo>
                    <a:pt x="2416" y="0"/>
                  </a:ln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p35"/>
            <p:cNvSpPr/>
            <p:nvPr/>
          </p:nvSpPr>
          <p:spPr>
            <a:xfrm>
              <a:off x="2273350" y="3931385"/>
              <a:ext cx="349525" cy="75625"/>
            </a:xfrm>
            <a:custGeom>
              <a:rect b="b" l="l" r="r" t="t"/>
              <a:pathLst>
                <a:path extrusionOk="0" h="3025" w="13981">
                  <a:moveTo>
                    <a:pt x="0" y="0"/>
                  </a:moveTo>
                  <a:lnTo>
                    <a:pt x="0" y="3024"/>
                  </a:lnTo>
                  <a:lnTo>
                    <a:pt x="13980" y="3024"/>
                  </a:lnTo>
                  <a:lnTo>
                    <a:pt x="13980" y="0"/>
                  </a:lnTo>
                  <a:close/>
                </a:path>
              </a:pathLst>
            </a:custGeom>
            <a:solidFill>
              <a:srgbClr val="97BD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6" name="Google Shape;1786;p35"/>
            <p:cNvSpPr/>
            <p:nvPr/>
          </p:nvSpPr>
          <p:spPr>
            <a:xfrm>
              <a:off x="2273350" y="4006985"/>
              <a:ext cx="349525" cy="75625"/>
            </a:xfrm>
            <a:custGeom>
              <a:rect b="b" l="l" r="r" t="t"/>
              <a:pathLst>
                <a:path extrusionOk="0" h="3025" w="13981">
                  <a:moveTo>
                    <a:pt x="0" y="0"/>
                  </a:moveTo>
                  <a:lnTo>
                    <a:pt x="0" y="3025"/>
                  </a:lnTo>
                  <a:lnTo>
                    <a:pt x="13980" y="3025"/>
                  </a:lnTo>
                  <a:lnTo>
                    <a:pt x="13980" y="0"/>
                  </a:lnTo>
                  <a:close/>
                </a:path>
              </a:pathLst>
            </a:custGeom>
            <a:solidFill>
              <a:srgbClr val="97BD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p35"/>
            <p:cNvSpPr/>
            <p:nvPr/>
          </p:nvSpPr>
          <p:spPr>
            <a:xfrm>
              <a:off x="2273350" y="4083060"/>
              <a:ext cx="349525" cy="75150"/>
            </a:xfrm>
            <a:custGeom>
              <a:rect b="b" l="l" r="r" t="t"/>
              <a:pathLst>
                <a:path extrusionOk="0" h="3006" w="13981">
                  <a:moveTo>
                    <a:pt x="0" y="1"/>
                  </a:moveTo>
                  <a:lnTo>
                    <a:pt x="0" y="3006"/>
                  </a:lnTo>
                  <a:lnTo>
                    <a:pt x="13980" y="3006"/>
                  </a:lnTo>
                  <a:lnTo>
                    <a:pt x="13980" y="1"/>
                  </a:lnTo>
                  <a:close/>
                </a:path>
              </a:pathLst>
            </a:custGeom>
            <a:solidFill>
              <a:srgbClr val="97BD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p35"/>
            <p:cNvSpPr/>
            <p:nvPr/>
          </p:nvSpPr>
          <p:spPr>
            <a:xfrm>
              <a:off x="2273350" y="4006985"/>
              <a:ext cx="349525" cy="25"/>
            </a:xfrm>
            <a:custGeom>
              <a:rect b="b" l="l" r="r" t="t"/>
              <a:pathLst>
                <a:path extrusionOk="0" fill="none" h="1" w="13981">
                  <a:moveTo>
                    <a:pt x="0" y="0"/>
                  </a:moveTo>
                  <a:lnTo>
                    <a:pt x="13980" y="0"/>
                  </a:lnTo>
                </a:path>
              </a:pathLst>
            </a:custGeom>
            <a:noFill/>
            <a:ln cap="flat" cmpd="sng" w="9525">
              <a:solidFill>
                <a:srgbClr val="19657C"/>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p35"/>
            <p:cNvSpPr/>
            <p:nvPr/>
          </p:nvSpPr>
          <p:spPr>
            <a:xfrm>
              <a:off x="2273350" y="4083060"/>
              <a:ext cx="349525" cy="25"/>
            </a:xfrm>
            <a:custGeom>
              <a:rect b="b" l="l" r="r" t="t"/>
              <a:pathLst>
                <a:path extrusionOk="0" fill="none" h="1" w="13981">
                  <a:moveTo>
                    <a:pt x="0" y="1"/>
                  </a:moveTo>
                  <a:lnTo>
                    <a:pt x="13980" y="1"/>
                  </a:lnTo>
                </a:path>
              </a:pathLst>
            </a:custGeom>
            <a:noFill/>
            <a:ln cap="flat" cmpd="sng" w="9525">
              <a:solidFill>
                <a:srgbClr val="19657C"/>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35"/>
            <p:cNvSpPr/>
            <p:nvPr/>
          </p:nvSpPr>
          <p:spPr>
            <a:xfrm>
              <a:off x="2273350" y="3931385"/>
              <a:ext cx="60400" cy="226825"/>
            </a:xfrm>
            <a:custGeom>
              <a:rect b="b" l="l" r="r" t="t"/>
              <a:pathLst>
                <a:path extrusionOk="0" h="9073" w="2416">
                  <a:moveTo>
                    <a:pt x="0" y="0"/>
                  </a:moveTo>
                  <a:lnTo>
                    <a:pt x="0" y="9073"/>
                  </a:lnTo>
                  <a:lnTo>
                    <a:pt x="2416" y="9073"/>
                  </a:lnTo>
                  <a:lnTo>
                    <a:pt x="2416" y="0"/>
                  </a:ln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35"/>
            <p:cNvSpPr/>
            <p:nvPr/>
          </p:nvSpPr>
          <p:spPr>
            <a:xfrm>
              <a:off x="2467350" y="2709285"/>
              <a:ext cx="45200" cy="45200"/>
            </a:xfrm>
            <a:custGeom>
              <a:rect b="b" l="l" r="r" t="t"/>
              <a:pathLst>
                <a:path extrusionOk="0" h="1808" w="1808">
                  <a:moveTo>
                    <a:pt x="895" y="1"/>
                  </a:moveTo>
                  <a:cubicBezTo>
                    <a:pt x="400" y="1"/>
                    <a:pt x="1" y="400"/>
                    <a:pt x="1" y="914"/>
                  </a:cubicBezTo>
                  <a:cubicBezTo>
                    <a:pt x="1" y="1408"/>
                    <a:pt x="400" y="1808"/>
                    <a:pt x="895" y="1808"/>
                  </a:cubicBezTo>
                  <a:cubicBezTo>
                    <a:pt x="1389" y="1808"/>
                    <a:pt x="1808" y="1408"/>
                    <a:pt x="1808" y="914"/>
                  </a:cubicBezTo>
                  <a:cubicBezTo>
                    <a:pt x="1808" y="438"/>
                    <a:pt x="1427" y="20"/>
                    <a:pt x="895" y="1"/>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35"/>
            <p:cNvSpPr/>
            <p:nvPr/>
          </p:nvSpPr>
          <p:spPr>
            <a:xfrm>
              <a:off x="2476875" y="2699785"/>
              <a:ext cx="45200" cy="45200"/>
            </a:xfrm>
            <a:custGeom>
              <a:rect b="b" l="l" r="r" t="t"/>
              <a:pathLst>
                <a:path extrusionOk="0" h="1808" w="1808">
                  <a:moveTo>
                    <a:pt x="894" y="0"/>
                  </a:moveTo>
                  <a:cubicBezTo>
                    <a:pt x="400" y="0"/>
                    <a:pt x="0" y="400"/>
                    <a:pt x="0" y="913"/>
                  </a:cubicBezTo>
                  <a:cubicBezTo>
                    <a:pt x="0" y="1408"/>
                    <a:pt x="400" y="1807"/>
                    <a:pt x="894" y="1807"/>
                  </a:cubicBezTo>
                  <a:cubicBezTo>
                    <a:pt x="1389" y="1807"/>
                    <a:pt x="1807" y="1408"/>
                    <a:pt x="1807" y="913"/>
                  </a:cubicBezTo>
                  <a:cubicBezTo>
                    <a:pt x="1807" y="400"/>
                    <a:pt x="1389" y="0"/>
                    <a:pt x="894" y="0"/>
                  </a:cubicBezTo>
                  <a:close/>
                </a:path>
              </a:pathLst>
            </a:custGeom>
            <a:solidFill>
              <a:srgbClr val="FDB0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35"/>
            <p:cNvSpPr/>
            <p:nvPr/>
          </p:nvSpPr>
          <p:spPr>
            <a:xfrm>
              <a:off x="2273350" y="3476785"/>
              <a:ext cx="349525" cy="25"/>
            </a:xfrm>
            <a:custGeom>
              <a:rect b="b" l="l" r="r" t="t"/>
              <a:pathLst>
                <a:path extrusionOk="0" fill="none" h="1" w="13981">
                  <a:moveTo>
                    <a:pt x="0" y="0"/>
                  </a:moveTo>
                  <a:lnTo>
                    <a:pt x="13980" y="0"/>
                  </a:lnTo>
                </a:path>
              </a:pathLst>
            </a:custGeom>
            <a:noFill/>
            <a:ln cap="flat" cmpd="sng" w="9525">
              <a:solidFill>
                <a:srgbClr val="19657C"/>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p35"/>
            <p:cNvSpPr/>
            <p:nvPr/>
          </p:nvSpPr>
          <p:spPr>
            <a:xfrm>
              <a:off x="2273350" y="3704560"/>
              <a:ext cx="349525" cy="25"/>
            </a:xfrm>
            <a:custGeom>
              <a:rect b="b" l="l" r="r" t="t"/>
              <a:pathLst>
                <a:path extrusionOk="0" fill="none" h="1" w="13981">
                  <a:moveTo>
                    <a:pt x="0" y="0"/>
                  </a:moveTo>
                  <a:lnTo>
                    <a:pt x="13980" y="0"/>
                  </a:lnTo>
                </a:path>
              </a:pathLst>
            </a:custGeom>
            <a:noFill/>
            <a:ln cap="flat" cmpd="sng" w="9525">
              <a:solidFill>
                <a:srgbClr val="19657C"/>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p35"/>
            <p:cNvSpPr/>
            <p:nvPr/>
          </p:nvSpPr>
          <p:spPr>
            <a:xfrm>
              <a:off x="2273350" y="3931385"/>
              <a:ext cx="349525" cy="25"/>
            </a:xfrm>
            <a:custGeom>
              <a:rect b="b" l="l" r="r" t="t"/>
              <a:pathLst>
                <a:path extrusionOk="0" fill="none" h="1" w="13981">
                  <a:moveTo>
                    <a:pt x="0" y="0"/>
                  </a:moveTo>
                  <a:lnTo>
                    <a:pt x="13980" y="0"/>
                  </a:lnTo>
                </a:path>
              </a:pathLst>
            </a:custGeom>
            <a:noFill/>
            <a:ln cap="flat" cmpd="sng" w="9525">
              <a:solidFill>
                <a:srgbClr val="19657C"/>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35"/>
            <p:cNvSpPr/>
            <p:nvPr/>
          </p:nvSpPr>
          <p:spPr>
            <a:xfrm>
              <a:off x="2273350" y="4158660"/>
              <a:ext cx="349525" cy="395200"/>
            </a:xfrm>
            <a:custGeom>
              <a:rect b="b" l="l" r="r" t="t"/>
              <a:pathLst>
                <a:path extrusionOk="0" h="15808" w="13981">
                  <a:moveTo>
                    <a:pt x="0" y="1"/>
                  </a:moveTo>
                  <a:lnTo>
                    <a:pt x="0" y="15807"/>
                  </a:lnTo>
                  <a:lnTo>
                    <a:pt x="13980" y="15807"/>
                  </a:lnTo>
                  <a:lnTo>
                    <a:pt x="13980" y="1"/>
                  </a:ln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35"/>
            <p:cNvSpPr/>
            <p:nvPr/>
          </p:nvSpPr>
          <p:spPr>
            <a:xfrm>
              <a:off x="2083600" y="4472985"/>
              <a:ext cx="603950" cy="80875"/>
            </a:xfrm>
            <a:custGeom>
              <a:rect b="b" l="l" r="r" t="t"/>
              <a:pathLst>
                <a:path extrusionOk="0" h="3235" w="24158">
                  <a:moveTo>
                    <a:pt x="3234" y="1"/>
                  </a:moveTo>
                  <a:cubicBezTo>
                    <a:pt x="1465" y="1"/>
                    <a:pt x="1" y="1446"/>
                    <a:pt x="1" y="3234"/>
                  </a:cubicBezTo>
                  <a:lnTo>
                    <a:pt x="24157" y="3234"/>
                  </a:lnTo>
                  <a:lnTo>
                    <a:pt x="24157" y="1"/>
                  </a:lnTo>
                  <a:close/>
                </a:path>
              </a:pathLst>
            </a:custGeom>
            <a:solidFill>
              <a:srgbClr val="0C3C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35"/>
            <p:cNvSpPr/>
            <p:nvPr/>
          </p:nvSpPr>
          <p:spPr>
            <a:xfrm>
              <a:off x="2622850" y="4158660"/>
              <a:ext cx="25" cy="331475"/>
            </a:xfrm>
            <a:custGeom>
              <a:rect b="b" l="l" r="r" t="t"/>
              <a:pathLst>
                <a:path extrusionOk="0" fill="none" h="13259" w="1">
                  <a:moveTo>
                    <a:pt x="0" y="1"/>
                  </a:moveTo>
                  <a:lnTo>
                    <a:pt x="0" y="13258"/>
                  </a:lnTo>
                </a:path>
              </a:pathLst>
            </a:custGeom>
            <a:noFill/>
            <a:ln cap="flat" cmpd="sng" w="9525">
              <a:solidFill>
                <a:srgbClr val="0C3C44"/>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35"/>
            <p:cNvSpPr/>
            <p:nvPr/>
          </p:nvSpPr>
          <p:spPr>
            <a:xfrm>
              <a:off x="2273350" y="4312735"/>
              <a:ext cx="349525" cy="25"/>
            </a:xfrm>
            <a:custGeom>
              <a:rect b="b" l="l" r="r" t="t"/>
              <a:pathLst>
                <a:path extrusionOk="0" fill="none" h="1" w="13981">
                  <a:moveTo>
                    <a:pt x="13980" y="1"/>
                  </a:moveTo>
                  <a:lnTo>
                    <a:pt x="0" y="1"/>
                  </a:lnTo>
                </a:path>
              </a:pathLst>
            </a:custGeom>
            <a:noFill/>
            <a:ln cap="flat" cmpd="sng" w="9525">
              <a:solidFill>
                <a:srgbClr val="0C3C44"/>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p35"/>
            <p:cNvSpPr/>
            <p:nvPr/>
          </p:nvSpPr>
          <p:spPr>
            <a:xfrm>
              <a:off x="1262850" y="2380710"/>
              <a:ext cx="157425" cy="173575"/>
            </a:xfrm>
            <a:custGeom>
              <a:rect b="b" l="l" r="r" t="t"/>
              <a:pathLst>
                <a:path extrusionOk="0" h="6943" w="6297">
                  <a:moveTo>
                    <a:pt x="629" y="0"/>
                  </a:moveTo>
                  <a:cubicBezTo>
                    <a:pt x="400" y="0"/>
                    <a:pt x="191" y="38"/>
                    <a:pt x="1" y="133"/>
                  </a:cubicBezTo>
                  <a:cubicBezTo>
                    <a:pt x="48" y="124"/>
                    <a:pt x="96" y="119"/>
                    <a:pt x="151" y="119"/>
                  </a:cubicBezTo>
                  <a:cubicBezTo>
                    <a:pt x="205" y="119"/>
                    <a:pt x="267" y="124"/>
                    <a:pt x="343" y="133"/>
                  </a:cubicBezTo>
                  <a:lnTo>
                    <a:pt x="476" y="133"/>
                  </a:lnTo>
                  <a:cubicBezTo>
                    <a:pt x="533" y="133"/>
                    <a:pt x="572" y="171"/>
                    <a:pt x="629" y="171"/>
                  </a:cubicBezTo>
                  <a:cubicBezTo>
                    <a:pt x="724" y="171"/>
                    <a:pt x="819" y="209"/>
                    <a:pt x="914" y="229"/>
                  </a:cubicBezTo>
                  <a:cubicBezTo>
                    <a:pt x="1009" y="267"/>
                    <a:pt x="1066" y="305"/>
                    <a:pt x="1161" y="362"/>
                  </a:cubicBezTo>
                  <a:cubicBezTo>
                    <a:pt x="1332" y="419"/>
                    <a:pt x="1504" y="552"/>
                    <a:pt x="1675" y="647"/>
                  </a:cubicBezTo>
                  <a:cubicBezTo>
                    <a:pt x="1808" y="780"/>
                    <a:pt x="1979" y="875"/>
                    <a:pt x="2112" y="1027"/>
                  </a:cubicBezTo>
                  <a:cubicBezTo>
                    <a:pt x="2683" y="1541"/>
                    <a:pt x="3196" y="2188"/>
                    <a:pt x="3672" y="2834"/>
                  </a:cubicBezTo>
                  <a:cubicBezTo>
                    <a:pt x="3900" y="3158"/>
                    <a:pt x="4147" y="3462"/>
                    <a:pt x="4357" y="3823"/>
                  </a:cubicBezTo>
                  <a:lnTo>
                    <a:pt x="4680" y="4318"/>
                  </a:lnTo>
                  <a:cubicBezTo>
                    <a:pt x="4775" y="4489"/>
                    <a:pt x="4870" y="4679"/>
                    <a:pt x="5003" y="4851"/>
                  </a:cubicBezTo>
                  <a:cubicBezTo>
                    <a:pt x="5441" y="5535"/>
                    <a:pt x="5821" y="6258"/>
                    <a:pt x="6297" y="6943"/>
                  </a:cubicBezTo>
                  <a:cubicBezTo>
                    <a:pt x="6069" y="6163"/>
                    <a:pt x="5783" y="5364"/>
                    <a:pt x="5403" y="4641"/>
                  </a:cubicBezTo>
                  <a:cubicBezTo>
                    <a:pt x="5232" y="4261"/>
                    <a:pt x="5022" y="3900"/>
                    <a:pt x="4813" y="3538"/>
                  </a:cubicBezTo>
                  <a:cubicBezTo>
                    <a:pt x="4585" y="3177"/>
                    <a:pt x="4357" y="2834"/>
                    <a:pt x="4109" y="2492"/>
                  </a:cubicBezTo>
                  <a:cubicBezTo>
                    <a:pt x="3995" y="2321"/>
                    <a:pt x="3881" y="2169"/>
                    <a:pt x="3729" y="1997"/>
                  </a:cubicBezTo>
                  <a:cubicBezTo>
                    <a:pt x="3596" y="1826"/>
                    <a:pt x="3482" y="1655"/>
                    <a:pt x="3330" y="1522"/>
                  </a:cubicBezTo>
                  <a:lnTo>
                    <a:pt x="2873" y="1065"/>
                  </a:lnTo>
                  <a:cubicBezTo>
                    <a:pt x="2721" y="932"/>
                    <a:pt x="2550" y="799"/>
                    <a:pt x="2379" y="666"/>
                  </a:cubicBezTo>
                  <a:cubicBezTo>
                    <a:pt x="2188" y="552"/>
                    <a:pt x="2017" y="457"/>
                    <a:pt x="1827" y="324"/>
                  </a:cubicBezTo>
                  <a:cubicBezTo>
                    <a:pt x="1637" y="267"/>
                    <a:pt x="1446" y="133"/>
                    <a:pt x="1237" y="95"/>
                  </a:cubicBezTo>
                  <a:cubicBezTo>
                    <a:pt x="1142" y="76"/>
                    <a:pt x="1047" y="19"/>
                    <a:pt x="933" y="19"/>
                  </a:cubicBezTo>
                  <a:cubicBezTo>
                    <a:pt x="838" y="0"/>
                    <a:pt x="743" y="0"/>
                    <a:pt x="62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01" name="Google Shape;1801;p35"/>
          <p:cNvGrpSpPr/>
          <p:nvPr/>
        </p:nvGrpSpPr>
        <p:grpSpPr>
          <a:xfrm>
            <a:off x="578084" y="4196611"/>
            <a:ext cx="773985" cy="538772"/>
            <a:chOff x="578100" y="3998000"/>
            <a:chExt cx="668150" cy="465100"/>
          </a:xfrm>
        </p:grpSpPr>
        <p:sp>
          <p:nvSpPr>
            <p:cNvPr id="1802" name="Google Shape;1802;p35"/>
            <p:cNvSpPr/>
            <p:nvPr/>
          </p:nvSpPr>
          <p:spPr>
            <a:xfrm>
              <a:off x="578100" y="4360350"/>
              <a:ext cx="391400" cy="30000"/>
            </a:xfrm>
            <a:custGeom>
              <a:rect b="b" l="l" r="r" t="t"/>
              <a:pathLst>
                <a:path extrusionOk="0" h="1200" w="15656">
                  <a:moveTo>
                    <a:pt x="7818" y="1"/>
                  </a:moveTo>
                  <a:cubicBezTo>
                    <a:pt x="3501" y="1"/>
                    <a:pt x="1" y="267"/>
                    <a:pt x="1" y="590"/>
                  </a:cubicBezTo>
                  <a:cubicBezTo>
                    <a:pt x="1" y="933"/>
                    <a:pt x="3501" y="1199"/>
                    <a:pt x="7818" y="1199"/>
                  </a:cubicBezTo>
                  <a:cubicBezTo>
                    <a:pt x="12155" y="1199"/>
                    <a:pt x="15655" y="933"/>
                    <a:pt x="15655" y="590"/>
                  </a:cubicBezTo>
                  <a:cubicBezTo>
                    <a:pt x="15655" y="267"/>
                    <a:pt x="12155" y="1"/>
                    <a:pt x="7818" y="1"/>
                  </a:cubicBezTo>
                  <a:close/>
                </a:path>
              </a:pathLst>
            </a:custGeom>
            <a:solidFill>
              <a:srgbClr val="D6AE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p35"/>
            <p:cNvSpPr/>
            <p:nvPr/>
          </p:nvSpPr>
          <p:spPr>
            <a:xfrm>
              <a:off x="589525" y="4131625"/>
              <a:ext cx="354750" cy="243025"/>
            </a:xfrm>
            <a:custGeom>
              <a:rect b="b" l="l" r="r" t="t"/>
              <a:pathLst>
                <a:path extrusionOk="0" h="9721" w="14190">
                  <a:moveTo>
                    <a:pt x="5212" y="1"/>
                  </a:moveTo>
                  <a:cubicBezTo>
                    <a:pt x="2949" y="1"/>
                    <a:pt x="989" y="1636"/>
                    <a:pt x="647" y="3900"/>
                  </a:cubicBezTo>
                  <a:lnTo>
                    <a:pt x="267" y="6449"/>
                  </a:lnTo>
                  <a:cubicBezTo>
                    <a:pt x="0" y="8180"/>
                    <a:pt x="1332" y="9720"/>
                    <a:pt x="3063" y="9720"/>
                  </a:cubicBezTo>
                  <a:lnTo>
                    <a:pt x="11109" y="9720"/>
                  </a:lnTo>
                  <a:cubicBezTo>
                    <a:pt x="12858" y="9720"/>
                    <a:pt x="14190" y="8142"/>
                    <a:pt x="13905" y="6449"/>
                  </a:cubicBezTo>
                  <a:lnTo>
                    <a:pt x="13524" y="3900"/>
                  </a:lnTo>
                  <a:cubicBezTo>
                    <a:pt x="13163" y="1656"/>
                    <a:pt x="11242" y="1"/>
                    <a:pt x="8959" y="1"/>
                  </a:cubicBezTo>
                  <a:close/>
                </a:path>
              </a:pathLst>
            </a:custGeom>
            <a:solidFill>
              <a:srgbClr val="FDB0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p35"/>
            <p:cNvSpPr/>
            <p:nvPr/>
          </p:nvSpPr>
          <p:spPr>
            <a:xfrm>
              <a:off x="601400" y="3998000"/>
              <a:ext cx="321000" cy="217350"/>
            </a:xfrm>
            <a:custGeom>
              <a:rect b="b" l="l" r="r" t="t"/>
              <a:pathLst>
                <a:path extrusionOk="0" h="8694" w="12840">
                  <a:moveTo>
                    <a:pt x="9606" y="1332"/>
                  </a:moveTo>
                  <a:cubicBezTo>
                    <a:pt x="10196" y="1332"/>
                    <a:pt x="10710" y="1618"/>
                    <a:pt x="11052" y="2112"/>
                  </a:cubicBezTo>
                  <a:cubicBezTo>
                    <a:pt x="11375" y="2607"/>
                    <a:pt x="11432" y="3196"/>
                    <a:pt x="11185" y="3748"/>
                  </a:cubicBezTo>
                  <a:lnTo>
                    <a:pt x="9740" y="7077"/>
                  </a:lnTo>
                  <a:lnTo>
                    <a:pt x="6411" y="7343"/>
                  </a:lnTo>
                  <a:lnTo>
                    <a:pt x="3082" y="7077"/>
                  </a:lnTo>
                  <a:lnTo>
                    <a:pt x="1637" y="3748"/>
                  </a:lnTo>
                  <a:cubicBezTo>
                    <a:pt x="1408" y="3196"/>
                    <a:pt x="1447" y="2607"/>
                    <a:pt x="1789" y="2112"/>
                  </a:cubicBezTo>
                  <a:cubicBezTo>
                    <a:pt x="2112" y="1618"/>
                    <a:pt x="2645" y="1332"/>
                    <a:pt x="3234" y="1332"/>
                  </a:cubicBezTo>
                  <a:close/>
                  <a:moveTo>
                    <a:pt x="3196" y="1"/>
                  </a:moveTo>
                  <a:cubicBezTo>
                    <a:pt x="2169" y="1"/>
                    <a:pt x="1218" y="495"/>
                    <a:pt x="648" y="1370"/>
                  </a:cubicBezTo>
                  <a:cubicBezTo>
                    <a:pt x="77" y="2245"/>
                    <a:pt x="1" y="3349"/>
                    <a:pt x="400" y="4300"/>
                  </a:cubicBezTo>
                  <a:lnTo>
                    <a:pt x="2188" y="8370"/>
                  </a:lnTo>
                  <a:lnTo>
                    <a:pt x="6411" y="8693"/>
                  </a:lnTo>
                  <a:lnTo>
                    <a:pt x="10634" y="8370"/>
                  </a:lnTo>
                  <a:lnTo>
                    <a:pt x="12403" y="4300"/>
                  </a:lnTo>
                  <a:cubicBezTo>
                    <a:pt x="12840" y="3330"/>
                    <a:pt x="12745" y="2245"/>
                    <a:pt x="12174" y="1370"/>
                  </a:cubicBezTo>
                  <a:cubicBezTo>
                    <a:pt x="11604" y="514"/>
                    <a:pt x="10653" y="1"/>
                    <a:pt x="9606" y="1"/>
                  </a:cubicBezTo>
                  <a:close/>
                </a:path>
              </a:pathLst>
            </a:custGeom>
            <a:solidFill>
              <a:srgbClr val="FDB0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35"/>
            <p:cNvSpPr/>
            <p:nvPr/>
          </p:nvSpPr>
          <p:spPr>
            <a:xfrm>
              <a:off x="589525" y="4130675"/>
              <a:ext cx="324325" cy="243975"/>
            </a:xfrm>
            <a:custGeom>
              <a:rect b="b" l="l" r="r" t="t"/>
              <a:pathLst>
                <a:path extrusionOk="0" h="9759" w="12973">
                  <a:moveTo>
                    <a:pt x="5212" y="1"/>
                  </a:moveTo>
                  <a:cubicBezTo>
                    <a:pt x="2949" y="1"/>
                    <a:pt x="989" y="1655"/>
                    <a:pt x="647" y="3900"/>
                  </a:cubicBezTo>
                  <a:lnTo>
                    <a:pt x="267" y="6487"/>
                  </a:lnTo>
                  <a:cubicBezTo>
                    <a:pt x="0" y="8218"/>
                    <a:pt x="1332" y="9758"/>
                    <a:pt x="3063" y="9758"/>
                  </a:cubicBezTo>
                  <a:lnTo>
                    <a:pt x="11109" y="9758"/>
                  </a:lnTo>
                  <a:cubicBezTo>
                    <a:pt x="11831" y="9758"/>
                    <a:pt x="12478" y="9492"/>
                    <a:pt x="12973" y="9036"/>
                  </a:cubicBezTo>
                  <a:lnTo>
                    <a:pt x="12973" y="9036"/>
                  </a:lnTo>
                  <a:cubicBezTo>
                    <a:pt x="12431" y="9060"/>
                    <a:pt x="11905" y="9073"/>
                    <a:pt x="11397" y="9073"/>
                  </a:cubicBezTo>
                  <a:cubicBezTo>
                    <a:pt x="6436" y="9073"/>
                    <a:pt x="3209" y="7886"/>
                    <a:pt x="3519" y="5384"/>
                  </a:cubicBezTo>
                  <a:cubicBezTo>
                    <a:pt x="3805" y="2987"/>
                    <a:pt x="5041" y="952"/>
                    <a:pt x="5726" y="1"/>
                  </a:cubicBezTo>
                  <a:close/>
                </a:path>
              </a:pathLst>
            </a:custGeom>
            <a:solidFill>
              <a:srgbClr val="D386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6" name="Google Shape;1806;p35"/>
            <p:cNvSpPr/>
            <p:nvPr/>
          </p:nvSpPr>
          <p:spPr>
            <a:xfrm>
              <a:off x="623275" y="4010375"/>
              <a:ext cx="261100" cy="161700"/>
            </a:xfrm>
            <a:custGeom>
              <a:rect b="b" l="l" r="r" t="t"/>
              <a:pathLst>
                <a:path extrusionOk="0" h="6468" w="10444">
                  <a:moveTo>
                    <a:pt x="2398" y="0"/>
                  </a:moveTo>
                  <a:cubicBezTo>
                    <a:pt x="1237" y="134"/>
                    <a:pt x="648" y="761"/>
                    <a:pt x="343" y="1427"/>
                  </a:cubicBezTo>
                  <a:cubicBezTo>
                    <a:pt x="1" y="2169"/>
                    <a:pt x="1" y="2987"/>
                    <a:pt x="305" y="3748"/>
                  </a:cubicBezTo>
                  <a:lnTo>
                    <a:pt x="1446" y="6467"/>
                  </a:lnTo>
                  <a:cubicBezTo>
                    <a:pt x="1694" y="6467"/>
                    <a:pt x="1903" y="6467"/>
                    <a:pt x="2169" y="6448"/>
                  </a:cubicBezTo>
                  <a:lnTo>
                    <a:pt x="762" y="3253"/>
                  </a:lnTo>
                  <a:cubicBezTo>
                    <a:pt x="533" y="2701"/>
                    <a:pt x="572" y="2093"/>
                    <a:pt x="933" y="1598"/>
                  </a:cubicBezTo>
                  <a:cubicBezTo>
                    <a:pt x="1256" y="1123"/>
                    <a:pt x="1808" y="856"/>
                    <a:pt x="2378" y="856"/>
                  </a:cubicBezTo>
                  <a:lnTo>
                    <a:pt x="8674" y="856"/>
                  </a:lnTo>
                  <a:cubicBezTo>
                    <a:pt x="9245" y="856"/>
                    <a:pt x="9797" y="1123"/>
                    <a:pt x="10139" y="1560"/>
                  </a:cubicBezTo>
                  <a:cubicBezTo>
                    <a:pt x="10291" y="1788"/>
                    <a:pt x="10386" y="2036"/>
                    <a:pt x="10443" y="2283"/>
                  </a:cubicBezTo>
                  <a:cubicBezTo>
                    <a:pt x="10443" y="1655"/>
                    <a:pt x="10139" y="1180"/>
                    <a:pt x="9721" y="837"/>
                  </a:cubicBezTo>
                  <a:cubicBezTo>
                    <a:pt x="9131" y="286"/>
                    <a:pt x="8313" y="0"/>
                    <a:pt x="7514" y="0"/>
                  </a:cubicBezTo>
                  <a:close/>
                </a:path>
              </a:pathLst>
            </a:custGeom>
            <a:solidFill>
              <a:srgbClr val="D386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p35"/>
            <p:cNvSpPr/>
            <p:nvPr/>
          </p:nvSpPr>
          <p:spPr>
            <a:xfrm>
              <a:off x="798750" y="4163375"/>
              <a:ext cx="105600" cy="97625"/>
            </a:xfrm>
            <a:custGeom>
              <a:rect b="b" l="l" r="r" t="t"/>
              <a:pathLst>
                <a:path extrusionOk="0" h="3905" w="4224">
                  <a:moveTo>
                    <a:pt x="1293" y="1"/>
                  </a:moveTo>
                  <a:cubicBezTo>
                    <a:pt x="1018" y="1"/>
                    <a:pt x="773" y="81"/>
                    <a:pt x="590" y="252"/>
                  </a:cubicBezTo>
                  <a:cubicBezTo>
                    <a:pt x="1" y="766"/>
                    <a:pt x="191" y="1983"/>
                    <a:pt x="1047" y="2915"/>
                  </a:cubicBezTo>
                  <a:cubicBezTo>
                    <a:pt x="1612" y="3557"/>
                    <a:pt x="2324" y="3905"/>
                    <a:pt x="2908" y="3905"/>
                  </a:cubicBezTo>
                  <a:cubicBezTo>
                    <a:pt x="3190" y="3905"/>
                    <a:pt x="3442" y="3824"/>
                    <a:pt x="3634" y="3657"/>
                  </a:cubicBezTo>
                  <a:cubicBezTo>
                    <a:pt x="4223" y="3125"/>
                    <a:pt x="4033" y="1907"/>
                    <a:pt x="3177" y="994"/>
                  </a:cubicBezTo>
                  <a:cubicBezTo>
                    <a:pt x="2596" y="361"/>
                    <a:pt x="1875" y="1"/>
                    <a:pt x="129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p35"/>
            <p:cNvSpPr/>
            <p:nvPr/>
          </p:nvSpPr>
          <p:spPr>
            <a:xfrm>
              <a:off x="854875" y="4433575"/>
              <a:ext cx="391375" cy="29525"/>
            </a:xfrm>
            <a:custGeom>
              <a:rect b="b" l="l" r="r" t="t"/>
              <a:pathLst>
                <a:path extrusionOk="0" h="1181" w="15655">
                  <a:moveTo>
                    <a:pt x="7837" y="1"/>
                  </a:moveTo>
                  <a:cubicBezTo>
                    <a:pt x="3500" y="1"/>
                    <a:pt x="0" y="267"/>
                    <a:pt x="0" y="591"/>
                  </a:cubicBezTo>
                  <a:cubicBezTo>
                    <a:pt x="0" y="933"/>
                    <a:pt x="3500" y="1180"/>
                    <a:pt x="7837" y="1180"/>
                  </a:cubicBezTo>
                  <a:cubicBezTo>
                    <a:pt x="12154" y="1180"/>
                    <a:pt x="15654" y="933"/>
                    <a:pt x="15654" y="591"/>
                  </a:cubicBezTo>
                  <a:cubicBezTo>
                    <a:pt x="15654" y="248"/>
                    <a:pt x="12154" y="1"/>
                    <a:pt x="7837" y="1"/>
                  </a:cubicBezTo>
                  <a:close/>
                </a:path>
              </a:pathLst>
            </a:custGeom>
            <a:solidFill>
              <a:srgbClr val="D6AE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9" name="Google Shape;1809;p35"/>
            <p:cNvSpPr/>
            <p:nvPr/>
          </p:nvSpPr>
          <p:spPr>
            <a:xfrm>
              <a:off x="872925" y="4204850"/>
              <a:ext cx="354775" cy="243500"/>
            </a:xfrm>
            <a:custGeom>
              <a:rect b="b" l="l" r="r" t="t"/>
              <a:pathLst>
                <a:path extrusionOk="0" h="9740" w="14191">
                  <a:moveTo>
                    <a:pt x="5232" y="1"/>
                  </a:moveTo>
                  <a:cubicBezTo>
                    <a:pt x="2968" y="1"/>
                    <a:pt x="1028" y="1637"/>
                    <a:pt x="667" y="3900"/>
                  </a:cubicBezTo>
                  <a:lnTo>
                    <a:pt x="267" y="6468"/>
                  </a:lnTo>
                  <a:cubicBezTo>
                    <a:pt x="1" y="8199"/>
                    <a:pt x="1332" y="9740"/>
                    <a:pt x="3063" y="9740"/>
                  </a:cubicBezTo>
                  <a:lnTo>
                    <a:pt x="11109" y="9740"/>
                  </a:lnTo>
                  <a:cubicBezTo>
                    <a:pt x="12859" y="9740"/>
                    <a:pt x="14190" y="8161"/>
                    <a:pt x="13905" y="6468"/>
                  </a:cubicBezTo>
                  <a:lnTo>
                    <a:pt x="13563" y="3900"/>
                  </a:lnTo>
                  <a:cubicBezTo>
                    <a:pt x="13201" y="1656"/>
                    <a:pt x="11280" y="1"/>
                    <a:pt x="8998" y="1"/>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0" name="Google Shape;1810;p35"/>
            <p:cNvSpPr/>
            <p:nvPr/>
          </p:nvSpPr>
          <p:spPr>
            <a:xfrm>
              <a:off x="885300" y="4071250"/>
              <a:ext cx="320525" cy="217325"/>
            </a:xfrm>
            <a:custGeom>
              <a:rect b="b" l="l" r="r" t="t"/>
              <a:pathLst>
                <a:path extrusionOk="0" h="8693" w="12821">
                  <a:moveTo>
                    <a:pt x="9606" y="1351"/>
                  </a:moveTo>
                  <a:cubicBezTo>
                    <a:pt x="10177" y="1351"/>
                    <a:pt x="10709" y="1636"/>
                    <a:pt x="11032" y="2130"/>
                  </a:cubicBezTo>
                  <a:cubicBezTo>
                    <a:pt x="11375" y="2606"/>
                    <a:pt x="11413" y="3196"/>
                    <a:pt x="11185" y="3747"/>
                  </a:cubicBezTo>
                  <a:lnTo>
                    <a:pt x="9739" y="7076"/>
                  </a:lnTo>
                  <a:lnTo>
                    <a:pt x="6429" y="7342"/>
                  </a:lnTo>
                  <a:lnTo>
                    <a:pt x="3120" y="7076"/>
                  </a:lnTo>
                  <a:lnTo>
                    <a:pt x="1674" y="3747"/>
                  </a:lnTo>
                  <a:cubicBezTo>
                    <a:pt x="1427" y="3215"/>
                    <a:pt x="1484" y="2625"/>
                    <a:pt x="1807" y="2130"/>
                  </a:cubicBezTo>
                  <a:cubicBezTo>
                    <a:pt x="2131" y="1636"/>
                    <a:pt x="2644" y="1351"/>
                    <a:pt x="3234" y="1351"/>
                  </a:cubicBezTo>
                  <a:close/>
                  <a:moveTo>
                    <a:pt x="3215" y="0"/>
                  </a:moveTo>
                  <a:cubicBezTo>
                    <a:pt x="2169" y="0"/>
                    <a:pt x="1218" y="514"/>
                    <a:pt x="647" y="1389"/>
                  </a:cubicBezTo>
                  <a:cubicBezTo>
                    <a:pt x="76" y="2245"/>
                    <a:pt x="0" y="3329"/>
                    <a:pt x="419" y="4280"/>
                  </a:cubicBezTo>
                  <a:lnTo>
                    <a:pt x="2188" y="8350"/>
                  </a:lnTo>
                  <a:lnTo>
                    <a:pt x="6429" y="8693"/>
                  </a:lnTo>
                  <a:lnTo>
                    <a:pt x="10614" y="8350"/>
                  </a:lnTo>
                  <a:lnTo>
                    <a:pt x="12402" y="4280"/>
                  </a:lnTo>
                  <a:cubicBezTo>
                    <a:pt x="12820" y="3329"/>
                    <a:pt x="12725" y="2264"/>
                    <a:pt x="12155" y="1389"/>
                  </a:cubicBezTo>
                  <a:cubicBezTo>
                    <a:pt x="11584" y="533"/>
                    <a:pt x="10633" y="0"/>
                    <a:pt x="9587"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1" name="Google Shape;1811;p35"/>
            <p:cNvSpPr/>
            <p:nvPr/>
          </p:nvSpPr>
          <p:spPr>
            <a:xfrm>
              <a:off x="872925" y="4203900"/>
              <a:ext cx="324825" cy="243975"/>
            </a:xfrm>
            <a:custGeom>
              <a:rect b="b" l="l" r="r" t="t"/>
              <a:pathLst>
                <a:path extrusionOk="0" h="9759" w="12993">
                  <a:moveTo>
                    <a:pt x="5232" y="1"/>
                  </a:moveTo>
                  <a:cubicBezTo>
                    <a:pt x="2968" y="1"/>
                    <a:pt x="1028" y="1656"/>
                    <a:pt x="667" y="3900"/>
                  </a:cubicBezTo>
                  <a:lnTo>
                    <a:pt x="267" y="6468"/>
                  </a:lnTo>
                  <a:cubicBezTo>
                    <a:pt x="1" y="8199"/>
                    <a:pt x="1332" y="9759"/>
                    <a:pt x="3063" y="9759"/>
                  </a:cubicBezTo>
                  <a:lnTo>
                    <a:pt x="11109" y="9759"/>
                  </a:lnTo>
                  <a:cubicBezTo>
                    <a:pt x="11851" y="9759"/>
                    <a:pt x="12478" y="9492"/>
                    <a:pt x="12992" y="9036"/>
                  </a:cubicBezTo>
                  <a:lnTo>
                    <a:pt x="12992" y="9036"/>
                  </a:lnTo>
                  <a:cubicBezTo>
                    <a:pt x="12450" y="9060"/>
                    <a:pt x="11925" y="9073"/>
                    <a:pt x="11418" y="9073"/>
                  </a:cubicBezTo>
                  <a:cubicBezTo>
                    <a:pt x="6462" y="9073"/>
                    <a:pt x="3263" y="7886"/>
                    <a:pt x="3539" y="5384"/>
                  </a:cubicBezTo>
                  <a:cubicBezTo>
                    <a:pt x="3824" y="2987"/>
                    <a:pt x="5060" y="952"/>
                    <a:pt x="5764" y="1"/>
                  </a:cubicBezTo>
                  <a:close/>
                </a:path>
              </a:pathLst>
            </a:custGeom>
            <a:solidFill>
              <a:srgbClr val="0C3C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35"/>
            <p:cNvSpPr/>
            <p:nvPr/>
          </p:nvSpPr>
          <p:spPr>
            <a:xfrm>
              <a:off x="908600" y="4084075"/>
              <a:ext cx="260600" cy="161700"/>
            </a:xfrm>
            <a:custGeom>
              <a:rect b="b" l="l" r="r" t="t"/>
              <a:pathLst>
                <a:path extrusionOk="0" h="6468" w="10424">
                  <a:moveTo>
                    <a:pt x="2378" y="1"/>
                  </a:moveTo>
                  <a:cubicBezTo>
                    <a:pt x="1218" y="134"/>
                    <a:pt x="609" y="761"/>
                    <a:pt x="324" y="1427"/>
                  </a:cubicBezTo>
                  <a:cubicBezTo>
                    <a:pt x="0" y="2169"/>
                    <a:pt x="0" y="2987"/>
                    <a:pt x="305" y="3748"/>
                  </a:cubicBezTo>
                  <a:lnTo>
                    <a:pt x="1446" y="6468"/>
                  </a:lnTo>
                  <a:cubicBezTo>
                    <a:pt x="1636" y="6449"/>
                    <a:pt x="1883" y="6449"/>
                    <a:pt x="2112" y="6411"/>
                  </a:cubicBezTo>
                  <a:lnTo>
                    <a:pt x="742" y="3253"/>
                  </a:lnTo>
                  <a:cubicBezTo>
                    <a:pt x="495" y="2702"/>
                    <a:pt x="552" y="2093"/>
                    <a:pt x="913" y="1598"/>
                  </a:cubicBezTo>
                  <a:cubicBezTo>
                    <a:pt x="1237" y="1123"/>
                    <a:pt x="1788" y="857"/>
                    <a:pt x="2359" y="857"/>
                  </a:cubicBezTo>
                  <a:lnTo>
                    <a:pt x="8655" y="857"/>
                  </a:lnTo>
                  <a:cubicBezTo>
                    <a:pt x="9225" y="857"/>
                    <a:pt x="9777" y="1123"/>
                    <a:pt x="10100" y="1560"/>
                  </a:cubicBezTo>
                  <a:cubicBezTo>
                    <a:pt x="10272" y="1789"/>
                    <a:pt x="10367" y="2036"/>
                    <a:pt x="10424" y="2283"/>
                  </a:cubicBezTo>
                  <a:cubicBezTo>
                    <a:pt x="10424" y="1655"/>
                    <a:pt x="10100" y="1180"/>
                    <a:pt x="9701" y="838"/>
                  </a:cubicBezTo>
                  <a:cubicBezTo>
                    <a:pt x="9111" y="286"/>
                    <a:pt x="8293" y="1"/>
                    <a:pt x="7495" y="1"/>
                  </a:cubicBezTo>
                  <a:close/>
                </a:path>
              </a:pathLst>
            </a:custGeom>
            <a:solidFill>
              <a:srgbClr val="0C3C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35"/>
            <p:cNvSpPr/>
            <p:nvPr/>
          </p:nvSpPr>
          <p:spPr>
            <a:xfrm>
              <a:off x="1082650" y="4236500"/>
              <a:ext cx="106050" cy="97575"/>
            </a:xfrm>
            <a:custGeom>
              <a:rect b="b" l="l" r="r" t="t"/>
              <a:pathLst>
                <a:path extrusionOk="0" h="3903" w="4242">
                  <a:moveTo>
                    <a:pt x="1338" y="0"/>
                  </a:moveTo>
                  <a:cubicBezTo>
                    <a:pt x="1055" y="0"/>
                    <a:pt x="801" y="83"/>
                    <a:pt x="609" y="257"/>
                  </a:cubicBezTo>
                  <a:cubicBezTo>
                    <a:pt x="0" y="770"/>
                    <a:pt x="190" y="1987"/>
                    <a:pt x="1046" y="2919"/>
                  </a:cubicBezTo>
                  <a:cubicBezTo>
                    <a:pt x="1606" y="3556"/>
                    <a:pt x="2312" y="3903"/>
                    <a:pt x="2899" y="3903"/>
                  </a:cubicBezTo>
                  <a:cubicBezTo>
                    <a:pt x="3189" y="3903"/>
                    <a:pt x="3451" y="3818"/>
                    <a:pt x="3652" y="3642"/>
                  </a:cubicBezTo>
                  <a:cubicBezTo>
                    <a:pt x="4242" y="3129"/>
                    <a:pt x="4051" y="1911"/>
                    <a:pt x="3196" y="979"/>
                  </a:cubicBezTo>
                  <a:cubicBezTo>
                    <a:pt x="2632" y="352"/>
                    <a:pt x="1922" y="0"/>
                    <a:pt x="133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14" name="Google Shape;1814;p35"/>
          <p:cNvGrpSpPr/>
          <p:nvPr/>
        </p:nvGrpSpPr>
        <p:grpSpPr>
          <a:xfrm>
            <a:off x="3465027" y="4273948"/>
            <a:ext cx="836220" cy="366894"/>
            <a:chOff x="3814500" y="4062200"/>
            <a:chExt cx="721875" cy="316725"/>
          </a:xfrm>
        </p:grpSpPr>
        <p:sp>
          <p:nvSpPr>
            <p:cNvPr id="1815" name="Google Shape;1815;p35"/>
            <p:cNvSpPr/>
            <p:nvPr/>
          </p:nvSpPr>
          <p:spPr>
            <a:xfrm>
              <a:off x="3814500" y="4319450"/>
              <a:ext cx="721875" cy="59475"/>
            </a:xfrm>
            <a:custGeom>
              <a:rect b="b" l="l" r="r" t="t"/>
              <a:pathLst>
                <a:path extrusionOk="0" h="2379" w="28875">
                  <a:moveTo>
                    <a:pt x="14851" y="0"/>
                  </a:moveTo>
                  <a:cubicBezTo>
                    <a:pt x="14714" y="0"/>
                    <a:pt x="14576" y="1"/>
                    <a:pt x="14438" y="1"/>
                  </a:cubicBezTo>
                  <a:cubicBezTo>
                    <a:pt x="6468" y="1"/>
                    <a:pt x="1" y="514"/>
                    <a:pt x="1" y="1180"/>
                  </a:cubicBezTo>
                  <a:cubicBezTo>
                    <a:pt x="1" y="1827"/>
                    <a:pt x="6468" y="2379"/>
                    <a:pt x="14438" y="2379"/>
                  </a:cubicBezTo>
                  <a:cubicBezTo>
                    <a:pt x="22407" y="2379"/>
                    <a:pt x="28874" y="1846"/>
                    <a:pt x="28874" y="1180"/>
                  </a:cubicBezTo>
                  <a:cubicBezTo>
                    <a:pt x="28874" y="526"/>
                    <a:pt x="22630" y="0"/>
                    <a:pt x="14851" y="0"/>
                  </a:cubicBezTo>
                  <a:close/>
                </a:path>
              </a:pathLst>
            </a:custGeom>
            <a:solidFill>
              <a:srgbClr val="D6AE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p35"/>
            <p:cNvSpPr/>
            <p:nvPr/>
          </p:nvSpPr>
          <p:spPr>
            <a:xfrm>
              <a:off x="4244375" y="4062200"/>
              <a:ext cx="239700" cy="300550"/>
            </a:xfrm>
            <a:custGeom>
              <a:rect b="b" l="l" r="r" t="t"/>
              <a:pathLst>
                <a:path extrusionOk="0" h="12022" w="9588">
                  <a:moveTo>
                    <a:pt x="2492" y="1"/>
                  </a:moveTo>
                  <a:lnTo>
                    <a:pt x="2492" y="723"/>
                  </a:lnTo>
                  <a:cubicBezTo>
                    <a:pt x="1009" y="1751"/>
                    <a:pt x="1" y="3729"/>
                    <a:pt x="1" y="6011"/>
                  </a:cubicBezTo>
                  <a:cubicBezTo>
                    <a:pt x="1" y="8294"/>
                    <a:pt x="1028" y="10272"/>
                    <a:pt x="2492" y="11280"/>
                  </a:cubicBezTo>
                  <a:lnTo>
                    <a:pt x="2492" y="12022"/>
                  </a:lnTo>
                  <a:lnTo>
                    <a:pt x="4775" y="12022"/>
                  </a:lnTo>
                  <a:cubicBezTo>
                    <a:pt x="7419" y="12022"/>
                    <a:pt x="9587" y="9340"/>
                    <a:pt x="9587" y="6011"/>
                  </a:cubicBezTo>
                  <a:cubicBezTo>
                    <a:pt x="9587" y="2683"/>
                    <a:pt x="7438" y="1"/>
                    <a:pt x="4775" y="1"/>
                  </a:cubicBezTo>
                  <a:close/>
                </a:path>
              </a:pathLst>
            </a:custGeom>
            <a:solidFill>
              <a:srgbClr val="97BD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p35"/>
            <p:cNvSpPr/>
            <p:nvPr/>
          </p:nvSpPr>
          <p:spPr>
            <a:xfrm>
              <a:off x="4186850" y="4062200"/>
              <a:ext cx="240150" cy="300550"/>
            </a:xfrm>
            <a:custGeom>
              <a:rect b="b" l="l" r="r" t="t"/>
              <a:pathLst>
                <a:path extrusionOk="0" h="12022" w="9606">
                  <a:moveTo>
                    <a:pt x="4793" y="1"/>
                  </a:moveTo>
                  <a:cubicBezTo>
                    <a:pt x="2149" y="1"/>
                    <a:pt x="0" y="2683"/>
                    <a:pt x="0" y="6011"/>
                  </a:cubicBezTo>
                  <a:cubicBezTo>
                    <a:pt x="0" y="9321"/>
                    <a:pt x="2149" y="12022"/>
                    <a:pt x="4793" y="12022"/>
                  </a:cubicBezTo>
                  <a:cubicBezTo>
                    <a:pt x="7456" y="12022"/>
                    <a:pt x="9606" y="9321"/>
                    <a:pt x="9606" y="6011"/>
                  </a:cubicBezTo>
                  <a:cubicBezTo>
                    <a:pt x="9606" y="2683"/>
                    <a:pt x="7456" y="1"/>
                    <a:pt x="4793" y="1"/>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35"/>
            <p:cNvSpPr/>
            <p:nvPr/>
          </p:nvSpPr>
          <p:spPr>
            <a:xfrm>
              <a:off x="4230100" y="4105950"/>
              <a:ext cx="153150" cy="212575"/>
            </a:xfrm>
            <a:custGeom>
              <a:rect b="b" l="l" r="r" t="t"/>
              <a:pathLst>
                <a:path extrusionOk="0" h="8503" w="6126">
                  <a:moveTo>
                    <a:pt x="3063" y="1"/>
                  </a:moveTo>
                  <a:cubicBezTo>
                    <a:pt x="1370" y="1"/>
                    <a:pt x="1" y="1903"/>
                    <a:pt x="1" y="4261"/>
                  </a:cubicBezTo>
                  <a:cubicBezTo>
                    <a:pt x="1" y="6601"/>
                    <a:pt x="1370" y="8503"/>
                    <a:pt x="3063" y="8503"/>
                  </a:cubicBezTo>
                  <a:cubicBezTo>
                    <a:pt x="4756" y="8503"/>
                    <a:pt x="6126" y="6601"/>
                    <a:pt x="6126" y="4261"/>
                  </a:cubicBezTo>
                  <a:cubicBezTo>
                    <a:pt x="6126" y="1903"/>
                    <a:pt x="4756" y="1"/>
                    <a:pt x="3063" y="1"/>
                  </a:cubicBezTo>
                  <a:close/>
                </a:path>
              </a:pathLst>
            </a:custGeom>
            <a:solidFill>
              <a:srgbClr val="97BD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9" name="Google Shape;1819;p35"/>
            <p:cNvSpPr/>
            <p:nvPr/>
          </p:nvSpPr>
          <p:spPr>
            <a:xfrm>
              <a:off x="4249125" y="4132100"/>
              <a:ext cx="115100" cy="160750"/>
            </a:xfrm>
            <a:custGeom>
              <a:rect b="b" l="l" r="r" t="t"/>
              <a:pathLst>
                <a:path extrusionOk="0" fill="none" h="6430" w="4604">
                  <a:moveTo>
                    <a:pt x="4604" y="3215"/>
                  </a:moveTo>
                  <a:cubicBezTo>
                    <a:pt x="4604" y="4984"/>
                    <a:pt x="3577" y="6430"/>
                    <a:pt x="2302" y="6430"/>
                  </a:cubicBezTo>
                  <a:cubicBezTo>
                    <a:pt x="1028" y="6430"/>
                    <a:pt x="1" y="4984"/>
                    <a:pt x="1" y="3215"/>
                  </a:cubicBezTo>
                  <a:cubicBezTo>
                    <a:pt x="1" y="1446"/>
                    <a:pt x="1028" y="1"/>
                    <a:pt x="2302" y="1"/>
                  </a:cubicBezTo>
                  <a:cubicBezTo>
                    <a:pt x="3577" y="1"/>
                    <a:pt x="4604" y="1446"/>
                    <a:pt x="4604" y="3215"/>
                  </a:cubicBezTo>
                  <a:close/>
                </a:path>
              </a:pathLst>
            </a:custGeom>
            <a:noFill/>
            <a:ln cap="flat" cmpd="sng" w="9525">
              <a:solidFill>
                <a:srgbClr val="FFFFFF"/>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0" name="Google Shape;1820;p35"/>
            <p:cNvSpPr/>
            <p:nvPr/>
          </p:nvSpPr>
          <p:spPr>
            <a:xfrm>
              <a:off x="4133100" y="4185850"/>
              <a:ext cx="199750" cy="50900"/>
            </a:xfrm>
            <a:custGeom>
              <a:rect b="b" l="l" r="r" t="t"/>
              <a:pathLst>
                <a:path extrusionOk="0" h="2036" w="7990">
                  <a:moveTo>
                    <a:pt x="1028" y="0"/>
                  </a:moveTo>
                  <a:cubicBezTo>
                    <a:pt x="457" y="0"/>
                    <a:pt x="1" y="438"/>
                    <a:pt x="1" y="1008"/>
                  </a:cubicBezTo>
                  <a:cubicBezTo>
                    <a:pt x="1" y="1579"/>
                    <a:pt x="457" y="2035"/>
                    <a:pt x="1028" y="2035"/>
                  </a:cubicBezTo>
                  <a:lnTo>
                    <a:pt x="6981" y="2035"/>
                  </a:lnTo>
                  <a:cubicBezTo>
                    <a:pt x="7552" y="2035"/>
                    <a:pt x="7989" y="1579"/>
                    <a:pt x="7989" y="1008"/>
                  </a:cubicBezTo>
                  <a:cubicBezTo>
                    <a:pt x="7989" y="438"/>
                    <a:pt x="7552" y="0"/>
                    <a:pt x="6981" y="0"/>
                  </a:cubicBezTo>
                  <a:close/>
                </a:path>
              </a:pathLst>
            </a:custGeom>
            <a:solidFill>
              <a:srgbClr val="FDB0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1" name="Google Shape;1821;p35"/>
            <p:cNvSpPr/>
            <p:nvPr/>
          </p:nvSpPr>
          <p:spPr>
            <a:xfrm>
              <a:off x="3926250" y="4062200"/>
              <a:ext cx="239700" cy="300550"/>
            </a:xfrm>
            <a:custGeom>
              <a:rect b="b" l="l" r="r" t="t"/>
              <a:pathLst>
                <a:path extrusionOk="0" h="12022" w="9588">
                  <a:moveTo>
                    <a:pt x="2511" y="1"/>
                  </a:moveTo>
                  <a:lnTo>
                    <a:pt x="2511" y="723"/>
                  </a:lnTo>
                  <a:cubicBezTo>
                    <a:pt x="1009" y="1751"/>
                    <a:pt x="1" y="3729"/>
                    <a:pt x="1" y="6011"/>
                  </a:cubicBezTo>
                  <a:cubicBezTo>
                    <a:pt x="1" y="8294"/>
                    <a:pt x="1028" y="10272"/>
                    <a:pt x="2511" y="11280"/>
                  </a:cubicBezTo>
                  <a:lnTo>
                    <a:pt x="2511" y="12022"/>
                  </a:lnTo>
                  <a:lnTo>
                    <a:pt x="4794" y="12022"/>
                  </a:lnTo>
                  <a:cubicBezTo>
                    <a:pt x="7419" y="12022"/>
                    <a:pt x="9587" y="9340"/>
                    <a:pt x="9587" y="6011"/>
                  </a:cubicBezTo>
                  <a:cubicBezTo>
                    <a:pt x="9587" y="2683"/>
                    <a:pt x="7419" y="1"/>
                    <a:pt x="4794" y="1"/>
                  </a:cubicBezTo>
                  <a:close/>
                </a:path>
              </a:pathLst>
            </a:custGeom>
            <a:solidFill>
              <a:srgbClr val="97BD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35"/>
            <p:cNvSpPr/>
            <p:nvPr/>
          </p:nvSpPr>
          <p:spPr>
            <a:xfrm>
              <a:off x="3868725" y="4062200"/>
              <a:ext cx="240150" cy="300550"/>
            </a:xfrm>
            <a:custGeom>
              <a:rect b="b" l="l" r="r" t="t"/>
              <a:pathLst>
                <a:path extrusionOk="0" h="12022" w="9606">
                  <a:moveTo>
                    <a:pt x="4812" y="1"/>
                  </a:moveTo>
                  <a:cubicBezTo>
                    <a:pt x="2149" y="1"/>
                    <a:pt x="0" y="2683"/>
                    <a:pt x="0" y="6011"/>
                  </a:cubicBezTo>
                  <a:cubicBezTo>
                    <a:pt x="0" y="9321"/>
                    <a:pt x="2149" y="12022"/>
                    <a:pt x="4812" y="12022"/>
                  </a:cubicBezTo>
                  <a:cubicBezTo>
                    <a:pt x="7456" y="12022"/>
                    <a:pt x="9606" y="9321"/>
                    <a:pt x="9606" y="6011"/>
                  </a:cubicBezTo>
                  <a:cubicBezTo>
                    <a:pt x="9606" y="2683"/>
                    <a:pt x="7456" y="1"/>
                    <a:pt x="4812" y="1"/>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35"/>
            <p:cNvSpPr/>
            <p:nvPr/>
          </p:nvSpPr>
          <p:spPr>
            <a:xfrm>
              <a:off x="3911975" y="4105950"/>
              <a:ext cx="153625" cy="212575"/>
            </a:xfrm>
            <a:custGeom>
              <a:rect b="b" l="l" r="r" t="t"/>
              <a:pathLst>
                <a:path extrusionOk="0" h="8503" w="6145">
                  <a:moveTo>
                    <a:pt x="3082" y="1"/>
                  </a:moveTo>
                  <a:cubicBezTo>
                    <a:pt x="1370" y="1"/>
                    <a:pt x="1" y="1903"/>
                    <a:pt x="1" y="4261"/>
                  </a:cubicBezTo>
                  <a:cubicBezTo>
                    <a:pt x="1" y="6601"/>
                    <a:pt x="1370" y="8503"/>
                    <a:pt x="3082" y="8503"/>
                  </a:cubicBezTo>
                  <a:cubicBezTo>
                    <a:pt x="4775" y="8503"/>
                    <a:pt x="6145" y="6601"/>
                    <a:pt x="6145" y="4261"/>
                  </a:cubicBezTo>
                  <a:cubicBezTo>
                    <a:pt x="6145" y="1903"/>
                    <a:pt x="4775" y="1"/>
                    <a:pt x="3082" y="1"/>
                  </a:cubicBezTo>
                  <a:close/>
                </a:path>
              </a:pathLst>
            </a:custGeom>
            <a:solidFill>
              <a:srgbClr val="97BD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4" name="Google Shape;1824;p35"/>
            <p:cNvSpPr/>
            <p:nvPr/>
          </p:nvSpPr>
          <p:spPr>
            <a:xfrm>
              <a:off x="3925775" y="4132100"/>
              <a:ext cx="115100" cy="160750"/>
            </a:xfrm>
            <a:custGeom>
              <a:rect b="b" l="l" r="r" t="t"/>
              <a:pathLst>
                <a:path extrusionOk="0" fill="none" h="6430" w="4604">
                  <a:moveTo>
                    <a:pt x="4604" y="3215"/>
                  </a:moveTo>
                  <a:cubicBezTo>
                    <a:pt x="4604" y="4984"/>
                    <a:pt x="3576" y="6430"/>
                    <a:pt x="2302" y="6430"/>
                  </a:cubicBezTo>
                  <a:cubicBezTo>
                    <a:pt x="1028" y="6430"/>
                    <a:pt x="1" y="4984"/>
                    <a:pt x="1" y="3215"/>
                  </a:cubicBezTo>
                  <a:cubicBezTo>
                    <a:pt x="1" y="1446"/>
                    <a:pt x="1028" y="1"/>
                    <a:pt x="2302" y="1"/>
                  </a:cubicBezTo>
                  <a:cubicBezTo>
                    <a:pt x="3576" y="1"/>
                    <a:pt x="4604" y="1446"/>
                    <a:pt x="4604" y="3215"/>
                  </a:cubicBezTo>
                  <a:close/>
                </a:path>
              </a:pathLst>
            </a:custGeom>
            <a:noFill/>
            <a:ln cap="flat" cmpd="sng" w="9525">
              <a:solidFill>
                <a:srgbClr val="FFFFFF"/>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5" name="Google Shape;1825;p35"/>
            <p:cNvSpPr/>
            <p:nvPr/>
          </p:nvSpPr>
          <p:spPr>
            <a:xfrm>
              <a:off x="3902000" y="4185850"/>
              <a:ext cx="106075" cy="50900"/>
            </a:xfrm>
            <a:custGeom>
              <a:rect b="b" l="l" r="r" t="t"/>
              <a:pathLst>
                <a:path extrusionOk="0" h="2036" w="4243">
                  <a:moveTo>
                    <a:pt x="1028" y="0"/>
                  </a:moveTo>
                  <a:cubicBezTo>
                    <a:pt x="457" y="0"/>
                    <a:pt x="1" y="438"/>
                    <a:pt x="1" y="1008"/>
                  </a:cubicBezTo>
                  <a:cubicBezTo>
                    <a:pt x="1" y="1579"/>
                    <a:pt x="457" y="2035"/>
                    <a:pt x="1028" y="2035"/>
                  </a:cubicBezTo>
                  <a:lnTo>
                    <a:pt x="3215" y="2035"/>
                  </a:lnTo>
                  <a:cubicBezTo>
                    <a:pt x="3786" y="2035"/>
                    <a:pt x="4242" y="1579"/>
                    <a:pt x="4242" y="1008"/>
                  </a:cubicBezTo>
                  <a:cubicBezTo>
                    <a:pt x="4242" y="438"/>
                    <a:pt x="3786" y="0"/>
                    <a:pt x="3215" y="0"/>
                  </a:cubicBezTo>
                  <a:close/>
                </a:path>
              </a:pathLst>
            </a:custGeom>
            <a:solidFill>
              <a:srgbClr val="FDB0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26" name="Google Shape;1826;p35"/>
          <p:cNvGrpSpPr/>
          <p:nvPr/>
        </p:nvGrpSpPr>
        <p:grpSpPr>
          <a:xfrm>
            <a:off x="6586559" y="4387325"/>
            <a:ext cx="2556425" cy="216400"/>
            <a:chOff x="6586559" y="4387325"/>
            <a:chExt cx="2556425" cy="216400"/>
          </a:xfrm>
        </p:grpSpPr>
        <p:sp>
          <p:nvSpPr>
            <p:cNvPr id="1827" name="Google Shape;1827;p35"/>
            <p:cNvSpPr/>
            <p:nvPr/>
          </p:nvSpPr>
          <p:spPr>
            <a:xfrm>
              <a:off x="6670259" y="4387325"/>
              <a:ext cx="2472725" cy="216400"/>
            </a:xfrm>
            <a:custGeom>
              <a:rect b="b" l="l" r="r" t="t"/>
              <a:pathLst>
                <a:path extrusionOk="0" h="8656" w="98909">
                  <a:moveTo>
                    <a:pt x="4356" y="1"/>
                  </a:moveTo>
                  <a:lnTo>
                    <a:pt x="0" y="8655"/>
                  </a:lnTo>
                  <a:lnTo>
                    <a:pt x="98909" y="8655"/>
                  </a:lnTo>
                  <a:lnTo>
                    <a:pt x="98909" y="1"/>
                  </a:ln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8" name="Google Shape;1828;p35"/>
            <p:cNvSpPr/>
            <p:nvPr/>
          </p:nvSpPr>
          <p:spPr>
            <a:xfrm>
              <a:off x="6586559" y="4457700"/>
              <a:ext cx="2556425" cy="25"/>
            </a:xfrm>
            <a:custGeom>
              <a:rect b="b" l="l" r="r" t="t"/>
              <a:pathLst>
                <a:path extrusionOk="0" fill="none" h="1" w="102257">
                  <a:moveTo>
                    <a:pt x="102257" y="1"/>
                  </a:moveTo>
                  <a:lnTo>
                    <a:pt x="1" y="1"/>
                  </a:lnTo>
                </a:path>
              </a:pathLst>
            </a:custGeom>
            <a:noFill/>
            <a:ln cap="flat" cmpd="sng" w="9525">
              <a:solidFill>
                <a:srgbClr val="FFF6E7"/>
              </a:solidFill>
              <a:prstDash val="solid"/>
              <a:miter lim="1902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29" name="Google Shape;1829;p35"/>
          <p:cNvGrpSpPr/>
          <p:nvPr/>
        </p:nvGrpSpPr>
        <p:grpSpPr>
          <a:xfrm rot="5400000">
            <a:off x="8263193" y="511415"/>
            <a:ext cx="82490" cy="1001973"/>
            <a:chOff x="7173675" y="1384800"/>
            <a:chExt cx="73975" cy="898550"/>
          </a:xfrm>
        </p:grpSpPr>
        <p:sp>
          <p:nvSpPr>
            <p:cNvPr id="1830" name="Google Shape;1830;p35"/>
            <p:cNvSpPr/>
            <p:nvPr/>
          </p:nvSpPr>
          <p:spPr>
            <a:xfrm>
              <a:off x="7173675" y="1384800"/>
              <a:ext cx="73975" cy="74000"/>
            </a:xfrm>
            <a:custGeom>
              <a:rect b="b" l="l" r="r" t="t"/>
              <a:pathLst>
                <a:path extrusionOk="0" h="2960" w="2959">
                  <a:moveTo>
                    <a:pt x="1469" y="0"/>
                  </a:moveTo>
                  <a:cubicBezTo>
                    <a:pt x="658" y="0"/>
                    <a:pt x="0" y="658"/>
                    <a:pt x="0" y="1469"/>
                  </a:cubicBezTo>
                  <a:cubicBezTo>
                    <a:pt x="0" y="2302"/>
                    <a:pt x="658" y="2959"/>
                    <a:pt x="1469" y="2959"/>
                  </a:cubicBezTo>
                  <a:cubicBezTo>
                    <a:pt x="2301" y="2959"/>
                    <a:pt x="2959" y="2302"/>
                    <a:pt x="2959" y="1469"/>
                  </a:cubicBezTo>
                  <a:cubicBezTo>
                    <a:pt x="2959" y="658"/>
                    <a:pt x="2301"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1" name="Google Shape;1831;p35"/>
            <p:cNvSpPr/>
            <p:nvPr/>
          </p:nvSpPr>
          <p:spPr>
            <a:xfrm>
              <a:off x="7173675" y="1502600"/>
              <a:ext cx="73975" cy="73975"/>
            </a:xfrm>
            <a:custGeom>
              <a:rect b="b" l="l" r="r" t="t"/>
              <a:pathLst>
                <a:path extrusionOk="0" h="2959" w="2959">
                  <a:moveTo>
                    <a:pt x="1469" y="0"/>
                  </a:moveTo>
                  <a:cubicBezTo>
                    <a:pt x="658" y="0"/>
                    <a:pt x="0" y="658"/>
                    <a:pt x="0" y="1469"/>
                  </a:cubicBezTo>
                  <a:cubicBezTo>
                    <a:pt x="0" y="2301"/>
                    <a:pt x="658" y="2959"/>
                    <a:pt x="1469" y="2959"/>
                  </a:cubicBezTo>
                  <a:cubicBezTo>
                    <a:pt x="2301" y="2959"/>
                    <a:pt x="2959" y="2301"/>
                    <a:pt x="2959" y="1469"/>
                  </a:cubicBezTo>
                  <a:cubicBezTo>
                    <a:pt x="2959" y="658"/>
                    <a:pt x="2301"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2" name="Google Shape;1832;p35"/>
            <p:cNvSpPr/>
            <p:nvPr/>
          </p:nvSpPr>
          <p:spPr>
            <a:xfrm>
              <a:off x="7173675" y="1619850"/>
              <a:ext cx="73975" cy="74525"/>
            </a:xfrm>
            <a:custGeom>
              <a:rect b="b" l="l" r="r" t="t"/>
              <a:pathLst>
                <a:path extrusionOk="0" h="2981" w="2959">
                  <a:moveTo>
                    <a:pt x="1469" y="0"/>
                  </a:moveTo>
                  <a:cubicBezTo>
                    <a:pt x="658" y="0"/>
                    <a:pt x="0" y="679"/>
                    <a:pt x="0" y="1490"/>
                  </a:cubicBezTo>
                  <a:cubicBezTo>
                    <a:pt x="0" y="2323"/>
                    <a:pt x="658" y="2980"/>
                    <a:pt x="1469" y="2980"/>
                  </a:cubicBezTo>
                  <a:cubicBezTo>
                    <a:pt x="2301" y="2980"/>
                    <a:pt x="2959" y="2323"/>
                    <a:pt x="2959" y="1490"/>
                  </a:cubicBezTo>
                  <a:cubicBezTo>
                    <a:pt x="2959" y="679"/>
                    <a:pt x="2301"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3" name="Google Shape;1833;p35"/>
            <p:cNvSpPr/>
            <p:nvPr/>
          </p:nvSpPr>
          <p:spPr>
            <a:xfrm>
              <a:off x="7173675" y="1738175"/>
              <a:ext cx="73975" cy="74000"/>
            </a:xfrm>
            <a:custGeom>
              <a:rect b="b" l="l" r="r" t="t"/>
              <a:pathLst>
                <a:path extrusionOk="0" h="2960" w="2959">
                  <a:moveTo>
                    <a:pt x="1469" y="1"/>
                  </a:moveTo>
                  <a:cubicBezTo>
                    <a:pt x="658" y="1"/>
                    <a:pt x="0" y="658"/>
                    <a:pt x="0" y="1469"/>
                  </a:cubicBezTo>
                  <a:cubicBezTo>
                    <a:pt x="0" y="2302"/>
                    <a:pt x="658" y="2959"/>
                    <a:pt x="1469" y="2959"/>
                  </a:cubicBezTo>
                  <a:cubicBezTo>
                    <a:pt x="2301" y="2959"/>
                    <a:pt x="2959" y="2302"/>
                    <a:pt x="2959" y="1469"/>
                  </a:cubicBezTo>
                  <a:cubicBezTo>
                    <a:pt x="2959" y="658"/>
                    <a:pt x="2301" y="1"/>
                    <a:pt x="1469" y="1"/>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4" name="Google Shape;1834;p35"/>
            <p:cNvSpPr/>
            <p:nvPr/>
          </p:nvSpPr>
          <p:spPr>
            <a:xfrm>
              <a:off x="7173675" y="1855975"/>
              <a:ext cx="73975" cy="73975"/>
            </a:xfrm>
            <a:custGeom>
              <a:rect b="b" l="l" r="r" t="t"/>
              <a:pathLst>
                <a:path extrusionOk="0" h="2959" w="2959">
                  <a:moveTo>
                    <a:pt x="1469" y="0"/>
                  </a:moveTo>
                  <a:cubicBezTo>
                    <a:pt x="658" y="0"/>
                    <a:pt x="0" y="658"/>
                    <a:pt x="0" y="1469"/>
                  </a:cubicBezTo>
                  <a:cubicBezTo>
                    <a:pt x="0" y="2301"/>
                    <a:pt x="658" y="2959"/>
                    <a:pt x="1469" y="2959"/>
                  </a:cubicBezTo>
                  <a:cubicBezTo>
                    <a:pt x="2301" y="2959"/>
                    <a:pt x="2959" y="2301"/>
                    <a:pt x="2959" y="1469"/>
                  </a:cubicBezTo>
                  <a:cubicBezTo>
                    <a:pt x="2959" y="658"/>
                    <a:pt x="2301"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5" name="Google Shape;1835;p35"/>
            <p:cNvSpPr/>
            <p:nvPr/>
          </p:nvSpPr>
          <p:spPr>
            <a:xfrm>
              <a:off x="7173675" y="1973225"/>
              <a:ext cx="73975" cy="74525"/>
            </a:xfrm>
            <a:custGeom>
              <a:rect b="b" l="l" r="r" t="t"/>
              <a:pathLst>
                <a:path extrusionOk="0" h="2981" w="2959">
                  <a:moveTo>
                    <a:pt x="1469" y="0"/>
                  </a:moveTo>
                  <a:cubicBezTo>
                    <a:pt x="658" y="0"/>
                    <a:pt x="0" y="680"/>
                    <a:pt x="0" y="1490"/>
                  </a:cubicBezTo>
                  <a:cubicBezTo>
                    <a:pt x="0" y="2323"/>
                    <a:pt x="658" y="2981"/>
                    <a:pt x="1469" y="2981"/>
                  </a:cubicBezTo>
                  <a:cubicBezTo>
                    <a:pt x="2301" y="2981"/>
                    <a:pt x="2959" y="2323"/>
                    <a:pt x="2959" y="1490"/>
                  </a:cubicBezTo>
                  <a:cubicBezTo>
                    <a:pt x="2959" y="680"/>
                    <a:pt x="2301" y="22"/>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6" name="Google Shape;1836;p35"/>
            <p:cNvSpPr/>
            <p:nvPr/>
          </p:nvSpPr>
          <p:spPr>
            <a:xfrm>
              <a:off x="7173675" y="2091550"/>
              <a:ext cx="73975" cy="74000"/>
            </a:xfrm>
            <a:custGeom>
              <a:rect b="b" l="l" r="r" t="t"/>
              <a:pathLst>
                <a:path extrusionOk="0" h="2960" w="2959">
                  <a:moveTo>
                    <a:pt x="1469" y="1"/>
                  </a:moveTo>
                  <a:cubicBezTo>
                    <a:pt x="658" y="1"/>
                    <a:pt x="0" y="658"/>
                    <a:pt x="0" y="1469"/>
                  </a:cubicBezTo>
                  <a:cubicBezTo>
                    <a:pt x="0" y="2302"/>
                    <a:pt x="658" y="2959"/>
                    <a:pt x="1469" y="2959"/>
                  </a:cubicBezTo>
                  <a:cubicBezTo>
                    <a:pt x="2301" y="2959"/>
                    <a:pt x="2959" y="2302"/>
                    <a:pt x="2959" y="1469"/>
                  </a:cubicBezTo>
                  <a:cubicBezTo>
                    <a:pt x="2959" y="658"/>
                    <a:pt x="2301" y="1"/>
                    <a:pt x="1469" y="1"/>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7" name="Google Shape;1837;p35"/>
            <p:cNvSpPr/>
            <p:nvPr/>
          </p:nvSpPr>
          <p:spPr>
            <a:xfrm>
              <a:off x="7173675" y="2209350"/>
              <a:ext cx="73975" cy="74000"/>
            </a:xfrm>
            <a:custGeom>
              <a:rect b="b" l="l" r="r" t="t"/>
              <a:pathLst>
                <a:path extrusionOk="0" h="2960" w="2959">
                  <a:moveTo>
                    <a:pt x="1469" y="1"/>
                  </a:moveTo>
                  <a:cubicBezTo>
                    <a:pt x="658" y="1"/>
                    <a:pt x="0" y="658"/>
                    <a:pt x="0" y="1469"/>
                  </a:cubicBezTo>
                  <a:cubicBezTo>
                    <a:pt x="0" y="2302"/>
                    <a:pt x="658" y="2959"/>
                    <a:pt x="1469" y="2959"/>
                  </a:cubicBezTo>
                  <a:cubicBezTo>
                    <a:pt x="2301" y="2959"/>
                    <a:pt x="2959" y="2302"/>
                    <a:pt x="2959" y="1469"/>
                  </a:cubicBezTo>
                  <a:cubicBezTo>
                    <a:pt x="2959" y="658"/>
                    <a:pt x="2301" y="1"/>
                    <a:pt x="1469" y="1"/>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4"/>
          <p:cNvSpPr/>
          <p:nvPr/>
        </p:nvSpPr>
        <p:spPr>
          <a:xfrm>
            <a:off x="1588695" y="1734590"/>
            <a:ext cx="1118700" cy="389100"/>
          </a:xfrm>
          <a:prstGeom prst="parallelogram">
            <a:avLst>
              <a:gd fmla="val 41622" name="adj"/>
            </a:avLst>
          </a:pr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4"/>
          <p:cNvSpPr/>
          <p:nvPr/>
        </p:nvSpPr>
        <p:spPr>
          <a:xfrm>
            <a:off x="4880800" y="1734590"/>
            <a:ext cx="1118700" cy="389100"/>
          </a:xfrm>
          <a:prstGeom prst="parallelogram">
            <a:avLst>
              <a:gd fmla="val 41622" name="adj"/>
            </a:avLst>
          </a:pr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4"/>
          <p:cNvSpPr/>
          <p:nvPr/>
        </p:nvSpPr>
        <p:spPr>
          <a:xfrm>
            <a:off x="6433175" y="3256610"/>
            <a:ext cx="1118700" cy="389100"/>
          </a:xfrm>
          <a:prstGeom prst="parallelogram">
            <a:avLst>
              <a:gd fmla="val 41622" name="adj"/>
            </a:avLst>
          </a:pr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4"/>
          <p:cNvSpPr/>
          <p:nvPr/>
        </p:nvSpPr>
        <p:spPr>
          <a:xfrm>
            <a:off x="3205813" y="3256610"/>
            <a:ext cx="1118700" cy="389100"/>
          </a:xfrm>
          <a:prstGeom prst="parallelogram">
            <a:avLst>
              <a:gd fmla="val 41622" name="adj"/>
            </a:avLst>
          </a:pr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ko-KR">
                <a:solidFill>
                  <a:schemeClr val="accent4"/>
                </a:solidFill>
                <a:latin typeface="Arial"/>
                <a:ea typeface="Arial"/>
                <a:cs typeface="Arial"/>
                <a:sym typeface="Arial"/>
              </a:rPr>
              <a:t>주제</a:t>
            </a:r>
            <a:r>
              <a:rPr lang="ko-KR">
                <a:latin typeface="Arial"/>
                <a:ea typeface="Arial"/>
                <a:cs typeface="Arial"/>
                <a:sym typeface="Arial"/>
              </a:rPr>
              <a:t> 선정 이유</a:t>
            </a:r>
            <a:endParaRPr>
              <a:latin typeface="Arial"/>
              <a:ea typeface="Arial"/>
              <a:cs typeface="Arial"/>
              <a:sym typeface="Arial"/>
            </a:endParaRPr>
          </a:p>
        </p:txBody>
      </p:sp>
      <p:sp>
        <p:nvSpPr>
          <p:cNvPr id="677" name="Google Shape;677;p4"/>
          <p:cNvSpPr txBox="1"/>
          <p:nvPr/>
        </p:nvSpPr>
        <p:spPr>
          <a:xfrm>
            <a:off x="2772163" y="1531786"/>
            <a:ext cx="1986000" cy="3915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ko-KR" sz="2000" u="none" cap="none" strike="noStrike">
                <a:solidFill>
                  <a:schemeClr val="lt2"/>
                </a:solidFill>
                <a:latin typeface="Arial"/>
                <a:ea typeface="Arial"/>
                <a:cs typeface="Arial"/>
                <a:sym typeface="Arial"/>
              </a:rPr>
              <a:t>지속성</a:t>
            </a:r>
            <a:endParaRPr b="1" i="0" sz="2000" u="none" cap="none" strike="noStrike">
              <a:solidFill>
                <a:schemeClr val="lt2"/>
              </a:solidFill>
              <a:latin typeface="Arial"/>
              <a:ea typeface="Arial"/>
              <a:cs typeface="Arial"/>
              <a:sym typeface="Arial"/>
            </a:endParaRPr>
          </a:p>
        </p:txBody>
      </p:sp>
      <p:sp>
        <p:nvSpPr>
          <p:cNvPr id="678" name="Google Shape;678;p4"/>
          <p:cNvSpPr txBox="1"/>
          <p:nvPr/>
        </p:nvSpPr>
        <p:spPr>
          <a:xfrm>
            <a:off x="2772175" y="1783851"/>
            <a:ext cx="1986000" cy="55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ko-KR" sz="1100" u="none" cap="none" strike="noStrike">
                <a:solidFill>
                  <a:schemeClr val="dk1"/>
                </a:solidFill>
                <a:latin typeface="Arial"/>
                <a:ea typeface="Arial"/>
                <a:cs typeface="Arial"/>
                <a:sym typeface="Arial"/>
              </a:rPr>
              <a:t>오랜 시간 사용자를 끌어들일 수 있는 장기적 가능성이 있는 서비스</a:t>
            </a:r>
            <a:endParaRPr b="0" i="0" sz="1100" u="none" cap="none" strike="noStrike">
              <a:solidFill>
                <a:schemeClr val="dk1"/>
              </a:solidFill>
              <a:latin typeface="Arial"/>
              <a:ea typeface="Arial"/>
              <a:cs typeface="Arial"/>
              <a:sym typeface="Arial"/>
            </a:endParaRPr>
          </a:p>
        </p:txBody>
      </p:sp>
      <p:sp>
        <p:nvSpPr>
          <p:cNvPr id="679" name="Google Shape;679;p4"/>
          <p:cNvSpPr txBox="1"/>
          <p:nvPr/>
        </p:nvSpPr>
        <p:spPr>
          <a:xfrm>
            <a:off x="5999510" y="1531786"/>
            <a:ext cx="1986000" cy="3915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ko-KR" sz="2000" u="none" cap="none" strike="noStrike">
                <a:solidFill>
                  <a:schemeClr val="lt2"/>
                </a:solidFill>
                <a:latin typeface="Arial"/>
                <a:ea typeface="Arial"/>
                <a:cs typeface="Arial"/>
                <a:sym typeface="Arial"/>
              </a:rPr>
              <a:t>맞춤성</a:t>
            </a:r>
            <a:endParaRPr b="1" i="0" sz="2000" u="none" cap="none" strike="noStrike">
              <a:solidFill>
                <a:schemeClr val="lt2"/>
              </a:solidFill>
              <a:latin typeface="Arial"/>
              <a:ea typeface="Arial"/>
              <a:cs typeface="Arial"/>
              <a:sym typeface="Arial"/>
            </a:endParaRPr>
          </a:p>
        </p:txBody>
      </p:sp>
      <p:sp>
        <p:nvSpPr>
          <p:cNvPr id="680" name="Google Shape;680;p4"/>
          <p:cNvSpPr txBox="1"/>
          <p:nvPr/>
        </p:nvSpPr>
        <p:spPr>
          <a:xfrm>
            <a:off x="5999509" y="1783851"/>
            <a:ext cx="1986000" cy="55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ko-KR" sz="1100" u="none" cap="none" strike="noStrike">
                <a:solidFill>
                  <a:schemeClr val="dk1"/>
                </a:solidFill>
                <a:latin typeface="Arial"/>
                <a:ea typeface="Arial"/>
                <a:cs typeface="Arial"/>
                <a:sym typeface="Arial"/>
              </a:rPr>
              <a:t>1대1 관리를 통해 사용자들의 맞춤 코칭을 유도하는 기능 필요</a:t>
            </a:r>
            <a:endParaRPr b="0" i="0" sz="1100" u="none" cap="none" strike="noStrike">
              <a:solidFill>
                <a:schemeClr val="dk1"/>
              </a:solidFill>
              <a:latin typeface="Arial"/>
              <a:ea typeface="Arial"/>
              <a:cs typeface="Arial"/>
              <a:sym typeface="Arial"/>
            </a:endParaRPr>
          </a:p>
        </p:txBody>
      </p:sp>
      <p:sp>
        <p:nvSpPr>
          <p:cNvPr id="681" name="Google Shape;681;p4"/>
          <p:cNvSpPr txBox="1"/>
          <p:nvPr/>
        </p:nvSpPr>
        <p:spPr>
          <a:xfrm>
            <a:off x="1158488" y="3069915"/>
            <a:ext cx="1986000" cy="3915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ko-KR" sz="2000" u="none" cap="none" strike="noStrike">
                <a:solidFill>
                  <a:schemeClr val="lt2"/>
                </a:solidFill>
                <a:latin typeface="Arial"/>
                <a:ea typeface="Arial"/>
                <a:cs typeface="Arial"/>
                <a:sym typeface="Arial"/>
              </a:rPr>
              <a:t>활용성</a:t>
            </a:r>
            <a:endParaRPr b="1" i="0" sz="2000" u="none" cap="none" strike="noStrike">
              <a:solidFill>
                <a:schemeClr val="lt2"/>
              </a:solidFill>
              <a:latin typeface="Arial"/>
              <a:ea typeface="Arial"/>
              <a:cs typeface="Arial"/>
              <a:sym typeface="Arial"/>
            </a:endParaRPr>
          </a:p>
        </p:txBody>
      </p:sp>
      <p:sp>
        <p:nvSpPr>
          <p:cNvPr id="682" name="Google Shape;682;p4"/>
          <p:cNvSpPr txBox="1"/>
          <p:nvPr/>
        </p:nvSpPr>
        <p:spPr>
          <a:xfrm>
            <a:off x="1158500" y="3315505"/>
            <a:ext cx="1986000" cy="55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ko-KR" sz="1100" u="none" cap="none" strike="noStrike">
                <a:solidFill>
                  <a:schemeClr val="dk1"/>
                </a:solidFill>
                <a:latin typeface="Arial"/>
                <a:ea typeface="Arial"/>
                <a:cs typeface="Arial"/>
                <a:sym typeface="Arial"/>
              </a:rPr>
              <a:t>건강에 대한 관심이 높아짐에 따라 적극적으로 활용할 수 있는 분야를 선정</a:t>
            </a:r>
            <a:endParaRPr b="0" i="0" sz="1100" u="none" cap="none" strike="noStrike">
              <a:solidFill>
                <a:schemeClr val="dk1"/>
              </a:solidFill>
              <a:latin typeface="Arial"/>
              <a:ea typeface="Arial"/>
              <a:cs typeface="Arial"/>
              <a:sym typeface="Arial"/>
            </a:endParaRPr>
          </a:p>
        </p:txBody>
      </p:sp>
      <p:sp>
        <p:nvSpPr>
          <p:cNvPr id="683" name="Google Shape;683;p4"/>
          <p:cNvSpPr txBox="1"/>
          <p:nvPr/>
        </p:nvSpPr>
        <p:spPr>
          <a:xfrm>
            <a:off x="4385835" y="3069915"/>
            <a:ext cx="1986000" cy="3915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ko-KR" sz="2000" u="none" cap="none" strike="noStrike">
                <a:solidFill>
                  <a:schemeClr val="lt2"/>
                </a:solidFill>
                <a:latin typeface="Arial"/>
                <a:ea typeface="Arial"/>
                <a:cs typeface="Arial"/>
                <a:sym typeface="Arial"/>
              </a:rPr>
              <a:t>편의성</a:t>
            </a:r>
            <a:endParaRPr b="1" i="0" sz="2000" u="none" cap="none" strike="noStrike">
              <a:solidFill>
                <a:schemeClr val="lt2"/>
              </a:solidFill>
              <a:latin typeface="Arial"/>
              <a:ea typeface="Arial"/>
              <a:cs typeface="Arial"/>
              <a:sym typeface="Arial"/>
            </a:endParaRPr>
          </a:p>
        </p:txBody>
      </p:sp>
      <p:sp>
        <p:nvSpPr>
          <p:cNvPr id="684" name="Google Shape;684;p4"/>
          <p:cNvSpPr txBox="1"/>
          <p:nvPr/>
        </p:nvSpPr>
        <p:spPr>
          <a:xfrm>
            <a:off x="4385834" y="3315505"/>
            <a:ext cx="1986000" cy="55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ko-KR" sz="1100" u="none" cap="none" strike="noStrike">
                <a:solidFill>
                  <a:schemeClr val="dk1"/>
                </a:solidFill>
                <a:latin typeface="Arial"/>
                <a:ea typeface="Arial"/>
                <a:cs typeface="Arial"/>
                <a:sym typeface="Arial"/>
              </a:rPr>
              <a:t>운동 목록, 식단, 캘린더, 메신저를 합하여 사용할 수 있는 편의적 서비스</a:t>
            </a:r>
            <a:endParaRPr b="0" i="0" sz="1100" u="none" cap="none" strike="noStrike">
              <a:solidFill>
                <a:schemeClr val="dk1"/>
              </a:solidFill>
              <a:latin typeface="Arial"/>
              <a:ea typeface="Arial"/>
              <a:cs typeface="Arial"/>
              <a:sym typeface="Arial"/>
            </a:endParaRPr>
          </a:p>
        </p:txBody>
      </p:sp>
      <p:sp>
        <p:nvSpPr>
          <p:cNvPr id="685" name="Google Shape;685;p4"/>
          <p:cNvSpPr txBox="1"/>
          <p:nvPr/>
        </p:nvSpPr>
        <p:spPr>
          <a:xfrm>
            <a:off x="1747850" y="1686746"/>
            <a:ext cx="807300" cy="484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1" i="0" lang="ko-KR" sz="2500" u="none" cap="none" strike="noStrike">
                <a:solidFill>
                  <a:schemeClr val="lt1"/>
                </a:solidFill>
                <a:latin typeface="Arial"/>
                <a:ea typeface="Arial"/>
                <a:cs typeface="Arial"/>
                <a:sym typeface="Arial"/>
              </a:rPr>
              <a:t>01</a:t>
            </a:r>
            <a:endParaRPr b="1" i="0" sz="2500" u="none" cap="none" strike="noStrike">
              <a:solidFill>
                <a:schemeClr val="lt1"/>
              </a:solidFill>
              <a:latin typeface="Arial"/>
              <a:ea typeface="Arial"/>
              <a:cs typeface="Arial"/>
              <a:sym typeface="Arial"/>
            </a:endParaRPr>
          </a:p>
        </p:txBody>
      </p:sp>
      <p:sp>
        <p:nvSpPr>
          <p:cNvPr id="686" name="Google Shape;686;p4"/>
          <p:cNvSpPr txBox="1"/>
          <p:nvPr/>
        </p:nvSpPr>
        <p:spPr>
          <a:xfrm>
            <a:off x="4975175" y="1686746"/>
            <a:ext cx="807300" cy="484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1" i="0" lang="ko-KR" sz="2500" u="none" cap="none" strike="noStrike">
                <a:solidFill>
                  <a:schemeClr val="lt1"/>
                </a:solidFill>
                <a:latin typeface="Arial"/>
                <a:ea typeface="Arial"/>
                <a:cs typeface="Arial"/>
                <a:sym typeface="Arial"/>
              </a:rPr>
              <a:t>03</a:t>
            </a:r>
            <a:endParaRPr b="1" i="0" sz="2500" u="none" cap="none" strike="noStrike">
              <a:solidFill>
                <a:schemeClr val="lt1"/>
              </a:solidFill>
              <a:latin typeface="Arial"/>
              <a:ea typeface="Arial"/>
              <a:cs typeface="Arial"/>
              <a:sym typeface="Arial"/>
            </a:endParaRPr>
          </a:p>
        </p:txBody>
      </p:sp>
      <p:sp>
        <p:nvSpPr>
          <p:cNvPr id="687" name="Google Shape;687;p4"/>
          <p:cNvSpPr txBox="1"/>
          <p:nvPr/>
        </p:nvSpPr>
        <p:spPr>
          <a:xfrm>
            <a:off x="6588852" y="3218105"/>
            <a:ext cx="807300" cy="484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1" i="0" lang="ko-KR" sz="2500" u="none" cap="none" strike="noStrike">
                <a:solidFill>
                  <a:schemeClr val="lt1"/>
                </a:solidFill>
                <a:latin typeface="Arial"/>
                <a:ea typeface="Arial"/>
                <a:cs typeface="Arial"/>
                <a:sym typeface="Arial"/>
              </a:rPr>
              <a:t>04</a:t>
            </a:r>
            <a:endParaRPr b="1" i="0" sz="2500" u="none" cap="none" strike="noStrike">
              <a:solidFill>
                <a:schemeClr val="lt1"/>
              </a:solidFill>
              <a:latin typeface="Arial"/>
              <a:ea typeface="Arial"/>
              <a:cs typeface="Arial"/>
              <a:sym typeface="Arial"/>
            </a:endParaRPr>
          </a:p>
        </p:txBody>
      </p:sp>
      <p:sp>
        <p:nvSpPr>
          <p:cNvPr id="688" name="Google Shape;688;p4"/>
          <p:cNvSpPr txBox="1"/>
          <p:nvPr/>
        </p:nvSpPr>
        <p:spPr>
          <a:xfrm>
            <a:off x="3361525" y="3218105"/>
            <a:ext cx="807300" cy="484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1" i="0" lang="ko-KR" sz="2500" u="none" cap="none" strike="noStrike">
                <a:solidFill>
                  <a:schemeClr val="lt1"/>
                </a:solidFill>
                <a:latin typeface="Arial"/>
                <a:ea typeface="Arial"/>
                <a:cs typeface="Arial"/>
                <a:sym typeface="Arial"/>
              </a:rPr>
              <a:t>02</a:t>
            </a:r>
            <a:endParaRPr b="1" i="0" sz="2500" u="none" cap="none" strike="noStrike">
              <a:solidFill>
                <a:schemeClr val="lt1"/>
              </a:solidFill>
              <a:latin typeface="Arial"/>
              <a:ea typeface="Arial"/>
              <a:cs typeface="Arial"/>
              <a:sym typeface="Arial"/>
            </a:endParaRPr>
          </a:p>
        </p:txBody>
      </p:sp>
      <p:grpSp>
        <p:nvGrpSpPr>
          <p:cNvPr id="689" name="Google Shape;689;p4"/>
          <p:cNvGrpSpPr/>
          <p:nvPr/>
        </p:nvGrpSpPr>
        <p:grpSpPr>
          <a:xfrm>
            <a:off x="7306270" y="384923"/>
            <a:ext cx="1118640" cy="309161"/>
            <a:chOff x="442475" y="1464800"/>
            <a:chExt cx="1003175" cy="277250"/>
          </a:xfrm>
        </p:grpSpPr>
        <p:sp>
          <p:nvSpPr>
            <p:cNvPr id="690" name="Google Shape;690;p4"/>
            <p:cNvSpPr/>
            <p:nvPr/>
          </p:nvSpPr>
          <p:spPr>
            <a:xfrm>
              <a:off x="1306475" y="1464800"/>
              <a:ext cx="139175" cy="277250"/>
            </a:xfrm>
            <a:custGeom>
              <a:rect b="b" l="l" r="r" t="t"/>
              <a:pathLst>
                <a:path extrusionOk="0" fill="none" h="11090" w="5567">
                  <a:moveTo>
                    <a:pt x="0" y="0"/>
                  </a:moveTo>
                  <a:lnTo>
                    <a:pt x="5567" y="5566"/>
                  </a:lnTo>
                  <a:lnTo>
                    <a:pt x="0"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4"/>
            <p:cNvSpPr/>
            <p:nvPr/>
          </p:nvSpPr>
          <p:spPr>
            <a:xfrm>
              <a:off x="1162925" y="1464800"/>
              <a:ext cx="138100" cy="277250"/>
            </a:xfrm>
            <a:custGeom>
              <a:rect b="b" l="l" r="r" t="t"/>
              <a:pathLst>
                <a:path extrusionOk="0" fill="none" h="11090" w="5524">
                  <a:moveTo>
                    <a:pt x="1" y="0"/>
                  </a:moveTo>
                  <a:lnTo>
                    <a:pt x="5523" y="5566"/>
                  </a:lnTo>
                  <a:lnTo>
                    <a:pt x="1"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4"/>
            <p:cNvSpPr/>
            <p:nvPr/>
          </p:nvSpPr>
          <p:spPr>
            <a:xfrm>
              <a:off x="1018275" y="1464800"/>
              <a:ext cx="138650" cy="277250"/>
            </a:xfrm>
            <a:custGeom>
              <a:rect b="b" l="l" r="r" t="t"/>
              <a:pathLst>
                <a:path extrusionOk="0" fill="none" h="11090" w="5546">
                  <a:moveTo>
                    <a:pt x="1" y="0"/>
                  </a:moveTo>
                  <a:lnTo>
                    <a:pt x="5545" y="5566"/>
                  </a:lnTo>
                  <a:lnTo>
                    <a:pt x="1"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4"/>
            <p:cNvSpPr/>
            <p:nvPr/>
          </p:nvSpPr>
          <p:spPr>
            <a:xfrm>
              <a:off x="874200" y="1464800"/>
              <a:ext cx="139175" cy="277250"/>
            </a:xfrm>
            <a:custGeom>
              <a:rect b="b" l="l" r="r" t="t"/>
              <a:pathLst>
                <a:path extrusionOk="0" fill="none" h="11090" w="5567">
                  <a:moveTo>
                    <a:pt x="0" y="0"/>
                  </a:moveTo>
                  <a:lnTo>
                    <a:pt x="5567" y="5566"/>
                  </a:lnTo>
                  <a:lnTo>
                    <a:pt x="0"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4"/>
            <p:cNvSpPr/>
            <p:nvPr/>
          </p:nvSpPr>
          <p:spPr>
            <a:xfrm>
              <a:off x="730650" y="1464800"/>
              <a:ext cx="138100" cy="277250"/>
            </a:xfrm>
            <a:custGeom>
              <a:rect b="b" l="l" r="r" t="t"/>
              <a:pathLst>
                <a:path extrusionOk="0" fill="none" h="11090" w="5524">
                  <a:moveTo>
                    <a:pt x="1" y="0"/>
                  </a:moveTo>
                  <a:lnTo>
                    <a:pt x="5523" y="5566"/>
                  </a:lnTo>
                  <a:lnTo>
                    <a:pt x="1"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4"/>
            <p:cNvSpPr/>
            <p:nvPr/>
          </p:nvSpPr>
          <p:spPr>
            <a:xfrm>
              <a:off x="586025" y="1464800"/>
              <a:ext cx="139175" cy="277250"/>
            </a:xfrm>
            <a:custGeom>
              <a:rect b="b" l="l" r="r" t="t"/>
              <a:pathLst>
                <a:path extrusionOk="0" fill="none" h="11090" w="5567">
                  <a:moveTo>
                    <a:pt x="0" y="0"/>
                  </a:moveTo>
                  <a:lnTo>
                    <a:pt x="5566" y="5566"/>
                  </a:lnTo>
                  <a:lnTo>
                    <a:pt x="0"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4"/>
            <p:cNvSpPr/>
            <p:nvPr/>
          </p:nvSpPr>
          <p:spPr>
            <a:xfrm>
              <a:off x="442475" y="1464800"/>
              <a:ext cx="138625" cy="277250"/>
            </a:xfrm>
            <a:custGeom>
              <a:rect b="b" l="l" r="r" t="t"/>
              <a:pathLst>
                <a:path extrusionOk="0" fill="none" h="11090" w="5545">
                  <a:moveTo>
                    <a:pt x="0" y="0"/>
                  </a:moveTo>
                  <a:lnTo>
                    <a:pt x="5545" y="5566"/>
                  </a:lnTo>
                  <a:lnTo>
                    <a:pt x="0"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697" name="Google Shape;697;p4"/>
          <p:cNvCxnSpPr>
            <a:stCxn id="685" idx="2"/>
            <a:endCxn id="681" idx="0"/>
          </p:cNvCxnSpPr>
          <p:nvPr/>
        </p:nvCxnSpPr>
        <p:spPr>
          <a:xfrm>
            <a:off x="2151500" y="2171546"/>
            <a:ext cx="0" cy="898500"/>
          </a:xfrm>
          <a:prstGeom prst="straightConnector1">
            <a:avLst/>
          </a:prstGeom>
          <a:noFill/>
          <a:ln cap="flat" cmpd="sng" w="19050">
            <a:solidFill>
              <a:schemeClr val="lt2"/>
            </a:solidFill>
            <a:prstDash val="solid"/>
            <a:round/>
            <a:headEnd len="sm" w="sm" type="none"/>
            <a:tailEnd len="sm" w="sm" type="none"/>
          </a:ln>
        </p:spPr>
      </p:cxnSp>
      <p:cxnSp>
        <p:nvCxnSpPr>
          <p:cNvPr id="698" name="Google Shape;698;p4"/>
          <p:cNvCxnSpPr>
            <a:endCxn id="688" idx="0"/>
          </p:cNvCxnSpPr>
          <p:nvPr/>
        </p:nvCxnSpPr>
        <p:spPr>
          <a:xfrm>
            <a:off x="3765175" y="2419805"/>
            <a:ext cx="0" cy="798300"/>
          </a:xfrm>
          <a:prstGeom prst="straightConnector1">
            <a:avLst/>
          </a:prstGeom>
          <a:noFill/>
          <a:ln cap="flat" cmpd="sng" w="19050">
            <a:solidFill>
              <a:schemeClr val="lt2"/>
            </a:solidFill>
            <a:prstDash val="solid"/>
            <a:round/>
            <a:headEnd len="sm" w="sm" type="none"/>
            <a:tailEnd len="sm" w="sm" type="none"/>
          </a:ln>
        </p:spPr>
      </p:cxnSp>
      <p:cxnSp>
        <p:nvCxnSpPr>
          <p:cNvPr id="699" name="Google Shape;699;p4"/>
          <p:cNvCxnSpPr>
            <a:stCxn id="686" idx="2"/>
            <a:endCxn id="683" idx="0"/>
          </p:cNvCxnSpPr>
          <p:nvPr/>
        </p:nvCxnSpPr>
        <p:spPr>
          <a:xfrm>
            <a:off x="5378825" y="2171546"/>
            <a:ext cx="0" cy="898500"/>
          </a:xfrm>
          <a:prstGeom prst="straightConnector1">
            <a:avLst/>
          </a:prstGeom>
          <a:noFill/>
          <a:ln cap="flat" cmpd="sng" w="19050">
            <a:solidFill>
              <a:schemeClr val="lt2"/>
            </a:solidFill>
            <a:prstDash val="solid"/>
            <a:round/>
            <a:headEnd len="med" w="med" type="none"/>
            <a:tailEnd len="med" w="med" type="none"/>
          </a:ln>
        </p:spPr>
      </p:cxnSp>
      <p:cxnSp>
        <p:nvCxnSpPr>
          <p:cNvPr id="700" name="Google Shape;700;p4"/>
          <p:cNvCxnSpPr>
            <a:endCxn id="687" idx="0"/>
          </p:cNvCxnSpPr>
          <p:nvPr/>
        </p:nvCxnSpPr>
        <p:spPr>
          <a:xfrm>
            <a:off x="6992502" y="2419805"/>
            <a:ext cx="0" cy="798300"/>
          </a:xfrm>
          <a:prstGeom prst="straightConnector1">
            <a:avLst/>
          </a:prstGeom>
          <a:noFill/>
          <a:ln cap="flat" cmpd="sng" w="19050">
            <a:solidFill>
              <a:schemeClr val="lt2"/>
            </a:solidFill>
            <a:prstDash val="solid"/>
            <a:round/>
            <a:headEnd len="sm" w="sm" type="none"/>
            <a:tailEnd len="sm" w="sm" type="none"/>
          </a:ln>
        </p:spPr>
      </p:cxnSp>
      <p:grpSp>
        <p:nvGrpSpPr>
          <p:cNvPr id="701" name="Google Shape;701;p4"/>
          <p:cNvGrpSpPr/>
          <p:nvPr/>
        </p:nvGrpSpPr>
        <p:grpSpPr>
          <a:xfrm>
            <a:off x="713522" y="2314693"/>
            <a:ext cx="7725868" cy="741200"/>
            <a:chOff x="713522" y="2314693"/>
            <a:chExt cx="7725868" cy="741200"/>
          </a:xfrm>
        </p:grpSpPr>
        <p:grpSp>
          <p:nvGrpSpPr>
            <p:cNvPr id="702" name="Google Shape;702;p4"/>
            <p:cNvGrpSpPr/>
            <p:nvPr/>
          </p:nvGrpSpPr>
          <p:grpSpPr>
            <a:xfrm>
              <a:off x="713522" y="2314693"/>
              <a:ext cx="7725868" cy="741200"/>
              <a:chOff x="713522" y="2695693"/>
              <a:chExt cx="7725868" cy="741200"/>
            </a:xfrm>
          </p:grpSpPr>
          <p:grpSp>
            <p:nvGrpSpPr>
              <p:cNvPr id="703" name="Google Shape;703;p4"/>
              <p:cNvGrpSpPr/>
              <p:nvPr/>
            </p:nvGrpSpPr>
            <p:grpSpPr>
              <a:xfrm>
                <a:off x="713522" y="2695693"/>
                <a:ext cx="7725868" cy="741200"/>
                <a:chOff x="4183850" y="3669409"/>
                <a:chExt cx="7725868" cy="741200"/>
              </a:xfrm>
            </p:grpSpPr>
            <p:grpSp>
              <p:nvGrpSpPr>
                <p:cNvPr id="704" name="Google Shape;704;p4"/>
                <p:cNvGrpSpPr/>
                <p:nvPr/>
              </p:nvGrpSpPr>
              <p:grpSpPr>
                <a:xfrm>
                  <a:off x="4183850" y="3669409"/>
                  <a:ext cx="7725868" cy="741200"/>
                  <a:chOff x="4183850" y="3421375"/>
                  <a:chExt cx="7725868" cy="741200"/>
                </a:xfrm>
              </p:grpSpPr>
              <p:sp>
                <p:nvSpPr>
                  <p:cNvPr id="705" name="Google Shape;705;p4"/>
                  <p:cNvSpPr/>
                  <p:nvPr/>
                </p:nvSpPr>
                <p:spPr>
                  <a:xfrm>
                    <a:off x="4183850" y="3761900"/>
                    <a:ext cx="1482950" cy="61650"/>
                  </a:xfrm>
                  <a:custGeom>
                    <a:rect b="b" l="l" r="r" t="t"/>
                    <a:pathLst>
                      <a:path extrusionOk="0" h="2466" w="59318">
                        <a:moveTo>
                          <a:pt x="1250" y="1"/>
                        </a:moveTo>
                        <a:cubicBezTo>
                          <a:pt x="572" y="1"/>
                          <a:pt x="24" y="548"/>
                          <a:pt x="24" y="1239"/>
                        </a:cubicBezTo>
                        <a:cubicBezTo>
                          <a:pt x="0" y="1917"/>
                          <a:pt x="572" y="2465"/>
                          <a:pt x="1250" y="2465"/>
                        </a:cubicBezTo>
                        <a:lnTo>
                          <a:pt x="59317" y="2465"/>
                        </a:lnTo>
                        <a:lnTo>
                          <a:pt x="59317" y="1"/>
                        </a:lnTo>
                        <a:close/>
                      </a:path>
                    </a:pathLst>
                  </a:custGeom>
                  <a:solidFill>
                    <a:srgbClr val="97BD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4"/>
                  <p:cNvSpPr/>
                  <p:nvPr/>
                </p:nvSpPr>
                <p:spPr>
                  <a:xfrm>
                    <a:off x="4455900" y="3421375"/>
                    <a:ext cx="125925" cy="741200"/>
                  </a:xfrm>
                  <a:custGeom>
                    <a:rect b="b" l="l" r="r" t="t"/>
                    <a:pathLst>
                      <a:path extrusionOk="0" h="29648" w="5037">
                        <a:moveTo>
                          <a:pt x="2513" y="1"/>
                        </a:moveTo>
                        <a:cubicBezTo>
                          <a:pt x="1132" y="1"/>
                          <a:pt x="1" y="1132"/>
                          <a:pt x="1" y="2513"/>
                        </a:cubicBezTo>
                        <a:lnTo>
                          <a:pt x="1" y="27135"/>
                        </a:lnTo>
                        <a:cubicBezTo>
                          <a:pt x="1" y="28504"/>
                          <a:pt x="1132" y="29647"/>
                          <a:pt x="2513" y="29647"/>
                        </a:cubicBezTo>
                        <a:cubicBezTo>
                          <a:pt x="3906" y="29647"/>
                          <a:pt x="5037" y="28516"/>
                          <a:pt x="5037" y="27135"/>
                        </a:cubicBezTo>
                        <a:lnTo>
                          <a:pt x="5037" y="2513"/>
                        </a:lnTo>
                        <a:cubicBezTo>
                          <a:pt x="5037" y="1132"/>
                          <a:pt x="3906" y="1"/>
                          <a:pt x="251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4"/>
                  <p:cNvSpPr/>
                  <p:nvPr/>
                </p:nvSpPr>
                <p:spPr>
                  <a:xfrm>
                    <a:off x="4455900" y="3961625"/>
                    <a:ext cx="125925" cy="200650"/>
                  </a:xfrm>
                  <a:custGeom>
                    <a:rect b="b" l="l" r="r" t="t"/>
                    <a:pathLst>
                      <a:path extrusionOk="0" h="8026" w="5037">
                        <a:moveTo>
                          <a:pt x="1" y="1"/>
                        </a:moveTo>
                        <a:lnTo>
                          <a:pt x="1" y="5513"/>
                        </a:lnTo>
                        <a:cubicBezTo>
                          <a:pt x="1" y="6894"/>
                          <a:pt x="1132" y="8025"/>
                          <a:pt x="2513" y="8025"/>
                        </a:cubicBezTo>
                        <a:cubicBezTo>
                          <a:pt x="3906" y="8025"/>
                          <a:pt x="5037" y="6894"/>
                          <a:pt x="5037" y="5513"/>
                        </a:cubicBezTo>
                        <a:lnTo>
                          <a:pt x="5037" y="1"/>
                        </a:lnTo>
                        <a:cubicBezTo>
                          <a:pt x="5037" y="1382"/>
                          <a:pt x="3906" y="2513"/>
                          <a:pt x="2513" y="2513"/>
                        </a:cubicBezTo>
                        <a:cubicBezTo>
                          <a:pt x="1132" y="2513"/>
                          <a:pt x="1" y="1382"/>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4"/>
                  <p:cNvSpPr/>
                  <p:nvPr/>
                </p:nvSpPr>
                <p:spPr>
                  <a:xfrm>
                    <a:off x="4366000" y="3526450"/>
                    <a:ext cx="89925" cy="531350"/>
                  </a:xfrm>
                  <a:custGeom>
                    <a:rect b="b" l="l" r="r" t="t"/>
                    <a:pathLst>
                      <a:path extrusionOk="0" h="21254" w="3597">
                        <a:moveTo>
                          <a:pt x="1799" y="1"/>
                        </a:moveTo>
                        <a:cubicBezTo>
                          <a:pt x="799" y="1"/>
                          <a:pt x="1" y="810"/>
                          <a:pt x="1" y="1799"/>
                        </a:cubicBezTo>
                        <a:lnTo>
                          <a:pt x="1" y="19444"/>
                        </a:lnTo>
                        <a:cubicBezTo>
                          <a:pt x="1" y="20432"/>
                          <a:pt x="799" y="21253"/>
                          <a:pt x="1799" y="21253"/>
                        </a:cubicBezTo>
                        <a:cubicBezTo>
                          <a:pt x="2799" y="21253"/>
                          <a:pt x="3597" y="20432"/>
                          <a:pt x="3597" y="19444"/>
                        </a:cubicBezTo>
                        <a:lnTo>
                          <a:pt x="3597" y="1799"/>
                        </a:lnTo>
                        <a:cubicBezTo>
                          <a:pt x="3597" y="798"/>
                          <a:pt x="2775" y="1"/>
                          <a:pt x="17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4"/>
                  <p:cNvSpPr/>
                  <p:nvPr/>
                </p:nvSpPr>
                <p:spPr>
                  <a:xfrm>
                    <a:off x="4366000" y="3913700"/>
                    <a:ext cx="89925" cy="143500"/>
                  </a:xfrm>
                  <a:custGeom>
                    <a:rect b="b" l="l" r="r" t="t"/>
                    <a:pathLst>
                      <a:path extrusionOk="0" h="5740" w="3597">
                        <a:moveTo>
                          <a:pt x="1" y="1"/>
                        </a:moveTo>
                        <a:lnTo>
                          <a:pt x="1" y="3942"/>
                        </a:lnTo>
                        <a:cubicBezTo>
                          <a:pt x="1" y="4930"/>
                          <a:pt x="811" y="5740"/>
                          <a:pt x="1799" y="5740"/>
                        </a:cubicBezTo>
                        <a:cubicBezTo>
                          <a:pt x="2775" y="5740"/>
                          <a:pt x="3597" y="4942"/>
                          <a:pt x="3597" y="3942"/>
                        </a:cubicBezTo>
                        <a:lnTo>
                          <a:pt x="3597" y="1"/>
                        </a:lnTo>
                        <a:cubicBezTo>
                          <a:pt x="3597" y="977"/>
                          <a:pt x="2799" y="1799"/>
                          <a:pt x="1799" y="1799"/>
                        </a:cubicBezTo>
                        <a:cubicBezTo>
                          <a:pt x="799" y="1799"/>
                          <a:pt x="1" y="1001"/>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4"/>
                  <p:cNvSpPr/>
                  <p:nvPr/>
                </p:nvSpPr>
                <p:spPr>
                  <a:xfrm>
                    <a:off x="10406218" y="3761900"/>
                    <a:ext cx="1503500" cy="61650"/>
                  </a:xfrm>
                  <a:custGeom>
                    <a:rect b="b" l="l" r="r" t="t"/>
                    <a:pathLst>
                      <a:path extrusionOk="0" h="2466" w="60140">
                        <a:moveTo>
                          <a:pt x="1" y="1"/>
                        </a:moveTo>
                        <a:lnTo>
                          <a:pt x="1" y="2465"/>
                        </a:lnTo>
                        <a:lnTo>
                          <a:pt x="58901" y="2465"/>
                        </a:lnTo>
                        <a:cubicBezTo>
                          <a:pt x="59591" y="2465"/>
                          <a:pt x="60139" y="1917"/>
                          <a:pt x="60139" y="1239"/>
                        </a:cubicBezTo>
                        <a:cubicBezTo>
                          <a:pt x="60139" y="548"/>
                          <a:pt x="59591" y="1"/>
                          <a:pt x="58901" y="1"/>
                        </a:cubicBezTo>
                        <a:close/>
                      </a:path>
                    </a:pathLst>
                  </a:custGeom>
                  <a:solidFill>
                    <a:srgbClr val="97BD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4"/>
                  <p:cNvSpPr/>
                  <p:nvPr/>
                </p:nvSpPr>
                <p:spPr>
                  <a:xfrm>
                    <a:off x="11728118" y="3742250"/>
                    <a:ext cx="64025" cy="102125"/>
                  </a:xfrm>
                  <a:custGeom>
                    <a:rect b="b" l="l" r="r" t="t"/>
                    <a:pathLst>
                      <a:path extrusionOk="0" h="4085" w="2561">
                        <a:moveTo>
                          <a:pt x="0" y="1"/>
                        </a:moveTo>
                        <a:lnTo>
                          <a:pt x="0" y="4085"/>
                        </a:lnTo>
                        <a:lnTo>
                          <a:pt x="2560" y="4085"/>
                        </a:lnTo>
                        <a:lnTo>
                          <a:pt x="2560" y="1"/>
                        </a:lnTo>
                        <a:close/>
                      </a:path>
                    </a:pathLst>
                  </a:custGeom>
                  <a:solidFill>
                    <a:srgbClr val="0C3C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4"/>
                  <p:cNvSpPr/>
                  <p:nvPr/>
                </p:nvSpPr>
                <p:spPr>
                  <a:xfrm>
                    <a:off x="11512018" y="3421375"/>
                    <a:ext cx="125625" cy="741200"/>
                  </a:xfrm>
                  <a:custGeom>
                    <a:rect b="b" l="l" r="r" t="t"/>
                    <a:pathLst>
                      <a:path extrusionOk="0" h="29648" w="5025">
                        <a:moveTo>
                          <a:pt x="2513" y="1"/>
                        </a:moveTo>
                        <a:cubicBezTo>
                          <a:pt x="1132" y="1"/>
                          <a:pt x="0" y="1132"/>
                          <a:pt x="0" y="2513"/>
                        </a:cubicBezTo>
                        <a:lnTo>
                          <a:pt x="0" y="27135"/>
                        </a:lnTo>
                        <a:cubicBezTo>
                          <a:pt x="0" y="28516"/>
                          <a:pt x="1132" y="29647"/>
                          <a:pt x="2513" y="29647"/>
                        </a:cubicBezTo>
                        <a:cubicBezTo>
                          <a:pt x="3894" y="29647"/>
                          <a:pt x="5025" y="28504"/>
                          <a:pt x="5025" y="27135"/>
                        </a:cubicBezTo>
                        <a:lnTo>
                          <a:pt x="5025" y="2513"/>
                        </a:lnTo>
                        <a:cubicBezTo>
                          <a:pt x="5025" y="1132"/>
                          <a:pt x="3894" y="1"/>
                          <a:pt x="251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4"/>
                  <p:cNvSpPr/>
                  <p:nvPr/>
                </p:nvSpPr>
                <p:spPr>
                  <a:xfrm>
                    <a:off x="11512018" y="3961625"/>
                    <a:ext cx="125625" cy="200650"/>
                  </a:xfrm>
                  <a:custGeom>
                    <a:rect b="b" l="l" r="r" t="t"/>
                    <a:pathLst>
                      <a:path extrusionOk="0" h="8026" w="5025">
                        <a:moveTo>
                          <a:pt x="0" y="1"/>
                        </a:moveTo>
                        <a:lnTo>
                          <a:pt x="0" y="5513"/>
                        </a:lnTo>
                        <a:cubicBezTo>
                          <a:pt x="0" y="6894"/>
                          <a:pt x="1132" y="8025"/>
                          <a:pt x="2513" y="8025"/>
                        </a:cubicBezTo>
                        <a:cubicBezTo>
                          <a:pt x="3894" y="8025"/>
                          <a:pt x="5025" y="6894"/>
                          <a:pt x="5025" y="5513"/>
                        </a:cubicBezTo>
                        <a:lnTo>
                          <a:pt x="5025" y="1"/>
                        </a:lnTo>
                        <a:cubicBezTo>
                          <a:pt x="5025" y="1382"/>
                          <a:pt x="3894" y="2513"/>
                          <a:pt x="2513" y="2513"/>
                        </a:cubicBezTo>
                        <a:cubicBezTo>
                          <a:pt x="1132" y="2513"/>
                          <a:pt x="0" y="1382"/>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4" name="Google Shape;714;p4"/>
                <p:cNvSpPr/>
                <p:nvPr/>
              </p:nvSpPr>
              <p:spPr>
                <a:xfrm>
                  <a:off x="11637918" y="3755050"/>
                  <a:ext cx="90225" cy="531350"/>
                </a:xfrm>
                <a:custGeom>
                  <a:rect b="b" l="l" r="r" t="t"/>
                  <a:pathLst>
                    <a:path extrusionOk="0" h="21254" w="3609">
                      <a:moveTo>
                        <a:pt x="1811" y="1"/>
                      </a:moveTo>
                      <a:cubicBezTo>
                        <a:pt x="822" y="1"/>
                        <a:pt x="1" y="798"/>
                        <a:pt x="1" y="1799"/>
                      </a:cubicBezTo>
                      <a:lnTo>
                        <a:pt x="1" y="19444"/>
                      </a:lnTo>
                      <a:cubicBezTo>
                        <a:pt x="1" y="20432"/>
                        <a:pt x="810" y="21253"/>
                        <a:pt x="1811" y="21253"/>
                      </a:cubicBezTo>
                      <a:cubicBezTo>
                        <a:pt x="2787" y="21253"/>
                        <a:pt x="3608" y="20432"/>
                        <a:pt x="3608" y="19444"/>
                      </a:cubicBezTo>
                      <a:lnTo>
                        <a:pt x="3608" y="1799"/>
                      </a:lnTo>
                      <a:cubicBezTo>
                        <a:pt x="3608" y="810"/>
                        <a:pt x="2799" y="1"/>
                        <a:pt x="181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4"/>
                <p:cNvSpPr/>
                <p:nvPr/>
              </p:nvSpPr>
              <p:spPr>
                <a:xfrm>
                  <a:off x="11637918" y="4161734"/>
                  <a:ext cx="90225" cy="143500"/>
                </a:xfrm>
                <a:custGeom>
                  <a:rect b="b" l="l" r="r" t="t"/>
                  <a:pathLst>
                    <a:path extrusionOk="0" h="5740" w="3609">
                      <a:moveTo>
                        <a:pt x="1" y="1"/>
                      </a:moveTo>
                      <a:lnTo>
                        <a:pt x="1" y="3942"/>
                      </a:lnTo>
                      <a:cubicBezTo>
                        <a:pt x="1" y="4942"/>
                        <a:pt x="822" y="5740"/>
                        <a:pt x="1811" y="5740"/>
                      </a:cubicBezTo>
                      <a:cubicBezTo>
                        <a:pt x="2799" y="5740"/>
                        <a:pt x="3608" y="4930"/>
                        <a:pt x="3608" y="3942"/>
                      </a:cubicBezTo>
                      <a:lnTo>
                        <a:pt x="3608" y="1"/>
                      </a:lnTo>
                      <a:cubicBezTo>
                        <a:pt x="3608" y="1001"/>
                        <a:pt x="2787" y="1799"/>
                        <a:pt x="1811" y="1799"/>
                      </a:cubicBezTo>
                      <a:cubicBezTo>
                        <a:pt x="810" y="1799"/>
                        <a:pt x="1" y="977"/>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6" name="Google Shape;716;p4"/>
              <p:cNvSpPr/>
              <p:nvPr/>
            </p:nvSpPr>
            <p:spPr>
              <a:xfrm>
                <a:off x="2124775" y="3034923"/>
                <a:ext cx="4867800" cy="63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7" name="Google Shape;717;p4"/>
            <p:cNvSpPr/>
            <p:nvPr/>
          </p:nvSpPr>
          <p:spPr>
            <a:xfrm>
              <a:off x="830990" y="2634231"/>
              <a:ext cx="64025" cy="102125"/>
            </a:xfrm>
            <a:custGeom>
              <a:rect b="b" l="l" r="r" t="t"/>
              <a:pathLst>
                <a:path extrusionOk="0" h="4085" w="2561">
                  <a:moveTo>
                    <a:pt x="0" y="1"/>
                  </a:moveTo>
                  <a:lnTo>
                    <a:pt x="0" y="4085"/>
                  </a:lnTo>
                  <a:lnTo>
                    <a:pt x="2560" y="4085"/>
                  </a:lnTo>
                  <a:lnTo>
                    <a:pt x="2560" y="1"/>
                  </a:lnTo>
                  <a:close/>
                </a:path>
              </a:pathLst>
            </a:custGeom>
            <a:solidFill>
              <a:srgbClr val="0C3C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8" name="Google Shape;718;p4"/>
          <p:cNvGrpSpPr/>
          <p:nvPr/>
        </p:nvGrpSpPr>
        <p:grpSpPr>
          <a:xfrm rot="5400000">
            <a:off x="791391" y="4069944"/>
            <a:ext cx="81291" cy="986668"/>
            <a:chOff x="452325" y="2475625"/>
            <a:chExt cx="72900" cy="884825"/>
          </a:xfrm>
        </p:grpSpPr>
        <p:sp>
          <p:nvSpPr>
            <p:cNvPr id="719" name="Google Shape;719;p4"/>
            <p:cNvSpPr/>
            <p:nvPr/>
          </p:nvSpPr>
          <p:spPr>
            <a:xfrm>
              <a:off x="452325" y="2475625"/>
              <a:ext cx="72900" cy="72350"/>
            </a:xfrm>
            <a:custGeom>
              <a:rect b="b" l="l" r="r" t="t"/>
              <a:pathLst>
                <a:path extrusionOk="0" h="2894" w="2916">
                  <a:moveTo>
                    <a:pt x="1469" y="0"/>
                  </a:moveTo>
                  <a:cubicBezTo>
                    <a:pt x="658" y="0"/>
                    <a:pt x="1" y="658"/>
                    <a:pt x="1" y="1447"/>
                  </a:cubicBezTo>
                  <a:cubicBezTo>
                    <a:pt x="1" y="2236"/>
                    <a:pt x="658" y="2893"/>
                    <a:pt x="1469" y="2893"/>
                  </a:cubicBezTo>
                  <a:cubicBezTo>
                    <a:pt x="2258" y="2893"/>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4"/>
            <p:cNvSpPr/>
            <p:nvPr/>
          </p:nvSpPr>
          <p:spPr>
            <a:xfrm>
              <a:off x="452325" y="2591225"/>
              <a:ext cx="72900" cy="72900"/>
            </a:xfrm>
            <a:custGeom>
              <a:rect b="b" l="l" r="r" t="t"/>
              <a:pathLst>
                <a:path extrusionOk="0" h="2916" w="2916">
                  <a:moveTo>
                    <a:pt x="1469" y="0"/>
                  </a:moveTo>
                  <a:cubicBezTo>
                    <a:pt x="658" y="0"/>
                    <a:pt x="1" y="658"/>
                    <a:pt x="1" y="1447"/>
                  </a:cubicBezTo>
                  <a:cubicBezTo>
                    <a:pt x="1" y="2258"/>
                    <a:pt x="658" y="2915"/>
                    <a:pt x="1469" y="2915"/>
                  </a:cubicBezTo>
                  <a:cubicBezTo>
                    <a:pt x="2258" y="2915"/>
                    <a:pt x="2915" y="2258"/>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4"/>
            <p:cNvSpPr/>
            <p:nvPr/>
          </p:nvSpPr>
          <p:spPr>
            <a:xfrm>
              <a:off x="452325" y="2707375"/>
              <a:ext cx="72900" cy="72875"/>
            </a:xfrm>
            <a:custGeom>
              <a:rect b="b" l="l" r="r" t="t"/>
              <a:pathLst>
                <a:path extrusionOk="0" h="2915" w="2916">
                  <a:moveTo>
                    <a:pt x="1469" y="0"/>
                  </a:moveTo>
                  <a:cubicBezTo>
                    <a:pt x="658" y="0"/>
                    <a:pt x="1" y="680"/>
                    <a:pt x="1" y="1469"/>
                  </a:cubicBezTo>
                  <a:cubicBezTo>
                    <a:pt x="1" y="2258"/>
                    <a:pt x="658" y="2915"/>
                    <a:pt x="1469" y="2915"/>
                  </a:cubicBezTo>
                  <a:cubicBezTo>
                    <a:pt x="2258" y="2915"/>
                    <a:pt x="2915" y="2258"/>
                    <a:pt x="2915" y="1469"/>
                  </a:cubicBezTo>
                  <a:cubicBezTo>
                    <a:pt x="2915" y="636"/>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4"/>
            <p:cNvSpPr/>
            <p:nvPr/>
          </p:nvSpPr>
          <p:spPr>
            <a:xfrm>
              <a:off x="452325" y="2823525"/>
              <a:ext cx="72900" cy="72350"/>
            </a:xfrm>
            <a:custGeom>
              <a:rect b="b" l="l" r="r" t="t"/>
              <a:pathLst>
                <a:path extrusionOk="0" h="2894" w="2916">
                  <a:moveTo>
                    <a:pt x="1469" y="0"/>
                  </a:moveTo>
                  <a:cubicBezTo>
                    <a:pt x="658" y="0"/>
                    <a:pt x="1" y="658"/>
                    <a:pt x="1" y="1447"/>
                  </a:cubicBezTo>
                  <a:cubicBezTo>
                    <a:pt x="1" y="2236"/>
                    <a:pt x="658" y="2893"/>
                    <a:pt x="1469" y="2893"/>
                  </a:cubicBezTo>
                  <a:cubicBezTo>
                    <a:pt x="2258" y="2893"/>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4"/>
            <p:cNvSpPr/>
            <p:nvPr/>
          </p:nvSpPr>
          <p:spPr>
            <a:xfrm>
              <a:off x="452325" y="2939125"/>
              <a:ext cx="72900" cy="72900"/>
            </a:xfrm>
            <a:custGeom>
              <a:rect b="b" l="l" r="r" t="t"/>
              <a:pathLst>
                <a:path extrusionOk="0" h="2916" w="2916">
                  <a:moveTo>
                    <a:pt x="1469" y="0"/>
                  </a:moveTo>
                  <a:cubicBezTo>
                    <a:pt x="658" y="0"/>
                    <a:pt x="1" y="658"/>
                    <a:pt x="1" y="1447"/>
                  </a:cubicBezTo>
                  <a:cubicBezTo>
                    <a:pt x="1" y="2258"/>
                    <a:pt x="658" y="2915"/>
                    <a:pt x="1469" y="2915"/>
                  </a:cubicBezTo>
                  <a:cubicBezTo>
                    <a:pt x="2258" y="2915"/>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4"/>
            <p:cNvSpPr/>
            <p:nvPr/>
          </p:nvSpPr>
          <p:spPr>
            <a:xfrm>
              <a:off x="452325" y="3055825"/>
              <a:ext cx="72900" cy="72350"/>
            </a:xfrm>
            <a:custGeom>
              <a:rect b="b" l="l" r="r" t="t"/>
              <a:pathLst>
                <a:path extrusionOk="0" h="2894" w="2916">
                  <a:moveTo>
                    <a:pt x="1469" y="0"/>
                  </a:moveTo>
                  <a:cubicBezTo>
                    <a:pt x="658" y="0"/>
                    <a:pt x="1" y="658"/>
                    <a:pt x="1" y="1447"/>
                  </a:cubicBezTo>
                  <a:cubicBezTo>
                    <a:pt x="1" y="2236"/>
                    <a:pt x="658" y="2893"/>
                    <a:pt x="1469" y="2893"/>
                  </a:cubicBezTo>
                  <a:cubicBezTo>
                    <a:pt x="2258" y="2893"/>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4"/>
            <p:cNvSpPr/>
            <p:nvPr/>
          </p:nvSpPr>
          <p:spPr>
            <a:xfrm>
              <a:off x="452325" y="3171425"/>
              <a:ext cx="72900" cy="72350"/>
            </a:xfrm>
            <a:custGeom>
              <a:rect b="b" l="l" r="r" t="t"/>
              <a:pathLst>
                <a:path extrusionOk="0" h="2894" w="2916">
                  <a:moveTo>
                    <a:pt x="1469" y="0"/>
                  </a:moveTo>
                  <a:cubicBezTo>
                    <a:pt x="658" y="0"/>
                    <a:pt x="1" y="658"/>
                    <a:pt x="1" y="1447"/>
                  </a:cubicBezTo>
                  <a:cubicBezTo>
                    <a:pt x="1" y="2236"/>
                    <a:pt x="658" y="2893"/>
                    <a:pt x="1469" y="2893"/>
                  </a:cubicBezTo>
                  <a:cubicBezTo>
                    <a:pt x="2258" y="2893"/>
                    <a:pt x="2915" y="2236"/>
                    <a:pt x="2915" y="1447"/>
                  </a:cubicBezTo>
                  <a:cubicBezTo>
                    <a:pt x="2915" y="658"/>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4"/>
            <p:cNvSpPr/>
            <p:nvPr/>
          </p:nvSpPr>
          <p:spPr>
            <a:xfrm>
              <a:off x="452325" y="3287575"/>
              <a:ext cx="72900" cy="72875"/>
            </a:xfrm>
            <a:custGeom>
              <a:rect b="b" l="l" r="r" t="t"/>
              <a:pathLst>
                <a:path extrusionOk="0" h="2915" w="2916">
                  <a:moveTo>
                    <a:pt x="1469" y="0"/>
                  </a:moveTo>
                  <a:cubicBezTo>
                    <a:pt x="658" y="0"/>
                    <a:pt x="1" y="658"/>
                    <a:pt x="1" y="1447"/>
                  </a:cubicBezTo>
                  <a:cubicBezTo>
                    <a:pt x="1" y="2258"/>
                    <a:pt x="658" y="2915"/>
                    <a:pt x="1469" y="2915"/>
                  </a:cubicBezTo>
                  <a:cubicBezTo>
                    <a:pt x="2258" y="2915"/>
                    <a:pt x="2915" y="2258"/>
                    <a:pt x="2915" y="1447"/>
                  </a:cubicBezTo>
                  <a:cubicBezTo>
                    <a:pt x="2915" y="636"/>
                    <a:pt x="2258"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7" name="Google Shape;727;p4"/>
          <p:cNvGrpSpPr/>
          <p:nvPr/>
        </p:nvGrpSpPr>
        <p:grpSpPr>
          <a:xfrm flipH="1">
            <a:off x="738885" y="1076852"/>
            <a:ext cx="666551" cy="184521"/>
            <a:chOff x="6639500" y="4097325"/>
            <a:chExt cx="597750" cy="165475"/>
          </a:xfrm>
        </p:grpSpPr>
        <p:sp>
          <p:nvSpPr>
            <p:cNvPr id="728" name="Google Shape;728;p4"/>
            <p:cNvSpPr/>
            <p:nvPr/>
          </p:nvSpPr>
          <p:spPr>
            <a:xfrm>
              <a:off x="6639500" y="4097325"/>
              <a:ext cx="82750" cy="165475"/>
            </a:xfrm>
            <a:custGeom>
              <a:rect b="b" l="l" r="r" t="t"/>
              <a:pathLst>
                <a:path extrusionOk="0" fill="none" h="6619" w="3310">
                  <a:moveTo>
                    <a:pt x="3309" y="6619"/>
                  </a:moveTo>
                  <a:lnTo>
                    <a:pt x="0" y="3310"/>
                  </a:lnTo>
                  <a:lnTo>
                    <a:pt x="3309" y="1"/>
                  </a:lnTo>
                </a:path>
              </a:pathLst>
            </a:custGeom>
            <a:noFill/>
            <a:ln cap="flat" cmpd="sng" w="186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4"/>
            <p:cNvSpPr/>
            <p:nvPr/>
          </p:nvSpPr>
          <p:spPr>
            <a:xfrm>
              <a:off x="6724950" y="4097325"/>
              <a:ext cx="82775" cy="165475"/>
            </a:xfrm>
            <a:custGeom>
              <a:rect b="b" l="l" r="r" t="t"/>
              <a:pathLst>
                <a:path extrusionOk="0" fill="none" h="6619" w="3311">
                  <a:moveTo>
                    <a:pt x="3310" y="6619"/>
                  </a:moveTo>
                  <a:lnTo>
                    <a:pt x="1" y="3310"/>
                  </a:lnTo>
                  <a:lnTo>
                    <a:pt x="3310" y="1"/>
                  </a:lnTo>
                </a:path>
              </a:pathLst>
            </a:custGeom>
            <a:noFill/>
            <a:ln cap="flat" cmpd="sng" w="186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4"/>
            <p:cNvSpPr/>
            <p:nvPr/>
          </p:nvSpPr>
          <p:spPr>
            <a:xfrm>
              <a:off x="6811525" y="4097325"/>
              <a:ext cx="82750" cy="165475"/>
            </a:xfrm>
            <a:custGeom>
              <a:rect b="b" l="l" r="r" t="t"/>
              <a:pathLst>
                <a:path extrusionOk="0" fill="none" h="6619" w="3310">
                  <a:moveTo>
                    <a:pt x="3310" y="6619"/>
                  </a:moveTo>
                  <a:lnTo>
                    <a:pt x="0" y="3310"/>
                  </a:lnTo>
                  <a:lnTo>
                    <a:pt x="3310" y="1"/>
                  </a:lnTo>
                </a:path>
              </a:pathLst>
            </a:custGeom>
            <a:noFill/>
            <a:ln cap="flat" cmpd="sng" w="186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4"/>
            <p:cNvSpPr/>
            <p:nvPr/>
          </p:nvSpPr>
          <p:spPr>
            <a:xfrm>
              <a:off x="6897000" y="4097325"/>
              <a:ext cx="82750" cy="165475"/>
            </a:xfrm>
            <a:custGeom>
              <a:rect b="b" l="l" r="r" t="t"/>
              <a:pathLst>
                <a:path extrusionOk="0" fill="none" h="6619" w="3310">
                  <a:moveTo>
                    <a:pt x="3309" y="6619"/>
                  </a:moveTo>
                  <a:lnTo>
                    <a:pt x="0" y="3310"/>
                  </a:lnTo>
                  <a:lnTo>
                    <a:pt x="3309" y="1"/>
                  </a:lnTo>
                </a:path>
              </a:pathLst>
            </a:custGeom>
            <a:noFill/>
            <a:ln cap="flat" cmpd="sng" w="186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4"/>
            <p:cNvSpPr/>
            <p:nvPr/>
          </p:nvSpPr>
          <p:spPr>
            <a:xfrm>
              <a:off x="6983000" y="4097325"/>
              <a:ext cx="82225" cy="165475"/>
            </a:xfrm>
            <a:custGeom>
              <a:rect b="b" l="l" r="r" t="t"/>
              <a:pathLst>
                <a:path extrusionOk="0" fill="none" h="6619" w="3289">
                  <a:moveTo>
                    <a:pt x="3288" y="6619"/>
                  </a:moveTo>
                  <a:lnTo>
                    <a:pt x="1" y="3310"/>
                  </a:lnTo>
                  <a:lnTo>
                    <a:pt x="3288" y="1"/>
                  </a:lnTo>
                </a:path>
              </a:pathLst>
            </a:custGeom>
            <a:noFill/>
            <a:ln cap="flat" cmpd="sng" w="186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4"/>
            <p:cNvSpPr/>
            <p:nvPr/>
          </p:nvSpPr>
          <p:spPr>
            <a:xfrm>
              <a:off x="7069025" y="4097325"/>
              <a:ext cx="82750" cy="165475"/>
            </a:xfrm>
            <a:custGeom>
              <a:rect b="b" l="l" r="r" t="t"/>
              <a:pathLst>
                <a:path extrusionOk="0" fill="none" h="6619" w="3310">
                  <a:moveTo>
                    <a:pt x="3310" y="6619"/>
                  </a:moveTo>
                  <a:lnTo>
                    <a:pt x="1" y="3310"/>
                  </a:lnTo>
                  <a:lnTo>
                    <a:pt x="3310" y="1"/>
                  </a:lnTo>
                </a:path>
              </a:pathLst>
            </a:custGeom>
            <a:noFill/>
            <a:ln cap="flat" cmpd="sng" w="186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4"/>
            <p:cNvSpPr/>
            <p:nvPr/>
          </p:nvSpPr>
          <p:spPr>
            <a:xfrm>
              <a:off x="7154500" y="4097325"/>
              <a:ext cx="82750" cy="165475"/>
            </a:xfrm>
            <a:custGeom>
              <a:rect b="b" l="l" r="r" t="t"/>
              <a:pathLst>
                <a:path extrusionOk="0" fill="none" h="6619" w="3310">
                  <a:moveTo>
                    <a:pt x="3309" y="6619"/>
                  </a:moveTo>
                  <a:lnTo>
                    <a:pt x="0" y="3310"/>
                  </a:lnTo>
                  <a:lnTo>
                    <a:pt x="3309" y="1"/>
                  </a:lnTo>
                </a:path>
              </a:pathLst>
            </a:custGeom>
            <a:noFill/>
            <a:ln cap="flat" cmpd="sng" w="186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5"/>
          <p:cNvSpPr/>
          <p:nvPr/>
        </p:nvSpPr>
        <p:spPr>
          <a:xfrm>
            <a:off x="1311125" y="1548300"/>
            <a:ext cx="1428300" cy="880500"/>
          </a:xfrm>
          <a:prstGeom prst="parallelogram">
            <a:avLst>
              <a:gd fmla="val 41622" name="adj"/>
            </a:avLst>
          </a:prstGeom>
          <a:solidFill>
            <a:srgbClr val="19657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5"/>
          <p:cNvSpPr/>
          <p:nvPr/>
        </p:nvSpPr>
        <p:spPr>
          <a:xfrm>
            <a:off x="3857848" y="1514638"/>
            <a:ext cx="1428300" cy="880500"/>
          </a:xfrm>
          <a:prstGeom prst="parallelogram">
            <a:avLst>
              <a:gd fmla="val 41622" name="adj"/>
            </a:avLst>
          </a:prstGeom>
          <a:solidFill>
            <a:srgbClr val="19657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5"/>
          <p:cNvSpPr/>
          <p:nvPr/>
        </p:nvSpPr>
        <p:spPr>
          <a:xfrm>
            <a:off x="6404575" y="1514638"/>
            <a:ext cx="1428300" cy="880500"/>
          </a:xfrm>
          <a:prstGeom prst="parallelogram">
            <a:avLst>
              <a:gd fmla="val 41622" name="adj"/>
            </a:avLst>
          </a:prstGeom>
          <a:solidFill>
            <a:srgbClr val="19657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ko-KR">
                <a:solidFill>
                  <a:schemeClr val="accent4"/>
                </a:solidFill>
                <a:latin typeface="Arial"/>
                <a:ea typeface="Arial"/>
                <a:cs typeface="Arial"/>
                <a:sym typeface="Arial"/>
              </a:rPr>
              <a:t>차별</a:t>
            </a:r>
            <a:r>
              <a:rPr lang="ko-KR">
                <a:solidFill>
                  <a:schemeClr val="lt2"/>
                </a:solidFill>
                <a:latin typeface="Arial"/>
                <a:ea typeface="Arial"/>
                <a:cs typeface="Arial"/>
                <a:sym typeface="Arial"/>
              </a:rPr>
              <a:t>화 전략</a:t>
            </a:r>
            <a:endParaRPr>
              <a:solidFill>
                <a:schemeClr val="lt2"/>
              </a:solidFill>
              <a:latin typeface="Arial"/>
              <a:ea typeface="Arial"/>
              <a:cs typeface="Arial"/>
              <a:sym typeface="Arial"/>
            </a:endParaRPr>
          </a:p>
        </p:txBody>
      </p:sp>
      <p:sp>
        <p:nvSpPr>
          <p:cNvPr id="743" name="Google Shape;743;p5"/>
          <p:cNvSpPr txBox="1"/>
          <p:nvPr>
            <p:ph idx="4" type="subTitle"/>
          </p:nvPr>
        </p:nvSpPr>
        <p:spPr>
          <a:xfrm>
            <a:off x="937625" y="2539901"/>
            <a:ext cx="2175300" cy="527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ko-KR">
                <a:latin typeface="Arial"/>
                <a:ea typeface="Arial"/>
                <a:cs typeface="Arial"/>
                <a:sym typeface="Arial"/>
              </a:rPr>
              <a:t>유저관리</a:t>
            </a:r>
            <a:endParaRPr>
              <a:latin typeface="Arial"/>
              <a:ea typeface="Arial"/>
              <a:cs typeface="Arial"/>
              <a:sym typeface="Arial"/>
            </a:endParaRPr>
          </a:p>
        </p:txBody>
      </p:sp>
      <p:sp>
        <p:nvSpPr>
          <p:cNvPr id="744" name="Google Shape;744;p5"/>
          <p:cNvSpPr txBox="1"/>
          <p:nvPr>
            <p:ph idx="5" type="subTitle"/>
          </p:nvPr>
        </p:nvSpPr>
        <p:spPr>
          <a:xfrm>
            <a:off x="3484348" y="2539901"/>
            <a:ext cx="2175300" cy="527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ko-KR">
                <a:latin typeface="Arial"/>
                <a:ea typeface="Arial"/>
                <a:cs typeface="Arial"/>
                <a:sym typeface="Arial"/>
              </a:rPr>
              <a:t>동기부여</a:t>
            </a:r>
            <a:endParaRPr>
              <a:latin typeface="Arial"/>
              <a:ea typeface="Arial"/>
              <a:cs typeface="Arial"/>
              <a:sym typeface="Arial"/>
            </a:endParaRPr>
          </a:p>
        </p:txBody>
      </p:sp>
      <p:sp>
        <p:nvSpPr>
          <p:cNvPr id="745" name="Google Shape;745;p5"/>
          <p:cNvSpPr txBox="1"/>
          <p:nvPr>
            <p:ph idx="1" type="subTitle"/>
          </p:nvPr>
        </p:nvSpPr>
        <p:spPr>
          <a:xfrm>
            <a:off x="937625" y="2960824"/>
            <a:ext cx="2175300" cy="880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lang="ko-KR">
                <a:latin typeface="Arial"/>
                <a:ea typeface="Arial"/>
                <a:cs typeface="Arial"/>
                <a:sym typeface="Arial"/>
              </a:rPr>
              <a:t>여러명의 유저 관리</a:t>
            </a:r>
            <a:endParaRPr>
              <a:latin typeface="Arial"/>
              <a:ea typeface="Arial"/>
              <a:cs typeface="Arial"/>
              <a:sym typeface="Arial"/>
            </a:endParaRPr>
          </a:p>
          <a:p>
            <a:pPr indent="0" lvl="0" marL="0" rtl="0" algn="ctr">
              <a:lnSpc>
                <a:spcPct val="100000"/>
              </a:lnSpc>
              <a:spcBef>
                <a:spcPts val="0"/>
              </a:spcBef>
              <a:spcAft>
                <a:spcPts val="0"/>
              </a:spcAft>
              <a:buSzPts val="1200"/>
              <a:buNone/>
            </a:pPr>
            <a:r>
              <a:t/>
            </a:r>
            <a:endParaRPr>
              <a:latin typeface="Arial"/>
              <a:ea typeface="Arial"/>
              <a:cs typeface="Arial"/>
              <a:sym typeface="Arial"/>
            </a:endParaRPr>
          </a:p>
          <a:p>
            <a:pPr indent="0" lvl="0" marL="0" rtl="0" algn="ctr">
              <a:lnSpc>
                <a:spcPct val="100000"/>
              </a:lnSpc>
              <a:spcBef>
                <a:spcPts val="0"/>
              </a:spcBef>
              <a:spcAft>
                <a:spcPts val="0"/>
              </a:spcAft>
              <a:buSzPts val="1200"/>
              <a:buNone/>
            </a:pPr>
            <a:r>
              <a:rPr lang="ko-KR">
                <a:latin typeface="Arial"/>
                <a:ea typeface="Arial"/>
                <a:cs typeface="Arial"/>
                <a:sym typeface="Arial"/>
              </a:rPr>
              <a:t>개인에 맞춘 피드백 제공</a:t>
            </a:r>
            <a:endParaRPr>
              <a:latin typeface="Arial"/>
              <a:ea typeface="Arial"/>
              <a:cs typeface="Arial"/>
              <a:sym typeface="Arial"/>
            </a:endParaRPr>
          </a:p>
        </p:txBody>
      </p:sp>
      <p:sp>
        <p:nvSpPr>
          <p:cNvPr id="746" name="Google Shape;746;p5"/>
          <p:cNvSpPr txBox="1"/>
          <p:nvPr>
            <p:ph idx="2" type="subTitle"/>
          </p:nvPr>
        </p:nvSpPr>
        <p:spPr>
          <a:xfrm>
            <a:off x="3484348" y="2960824"/>
            <a:ext cx="2175300" cy="880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lang="ko-KR" sz="1100">
                <a:latin typeface="Arial"/>
                <a:ea typeface="Arial"/>
                <a:cs typeface="Arial"/>
                <a:sym typeface="Arial"/>
              </a:rPr>
              <a:t>운동 및 식단 계획의 </a:t>
            </a:r>
            <a:endParaRPr sz="1100">
              <a:latin typeface="Arial"/>
              <a:ea typeface="Arial"/>
              <a:cs typeface="Arial"/>
              <a:sym typeface="Arial"/>
            </a:endParaRPr>
          </a:p>
          <a:p>
            <a:pPr indent="0" lvl="0" marL="0" rtl="0" algn="ctr">
              <a:lnSpc>
                <a:spcPct val="100000"/>
              </a:lnSpc>
              <a:spcBef>
                <a:spcPts val="0"/>
              </a:spcBef>
              <a:spcAft>
                <a:spcPts val="0"/>
              </a:spcAft>
              <a:buSzPts val="1200"/>
              <a:buNone/>
            </a:pPr>
            <a:r>
              <a:rPr lang="ko-KR" sz="1100">
                <a:latin typeface="Arial"/>
                <a:ea typeface="Arial"/>
                <a:cs typeface="Arial"/>
                <a:sym typeface="Arial"/>
              </a:rPr>
              <a:t>가시성 상승</a:t>
            </a:r>
            <a:endParaRPr sz="1100">
              <a:latin typeface="Arial"/>
              <a:ea typeface="Arial"/>
              <a:cs typeface="Arial"/>
              <a:sym typeface="Arial"/>
            </a:endParaRPr>
          </a:p>
          <a:p>
            <a:pPr indent="0" lvl="0" marL="0" rtl="0" algn="ctr">
              <a:lnSpc>
                <a:spcPct val="100000"/>
              </a:lnSpc>
              <a:spcBef>
                <a:spcPts val="0"/>
              </a:spcBef>
              <a:spcAft>
                <a:spcPts val="0"/>
              </a:spcAft>
              <a:buSzPts val="1200"/>
              <a:buNone/>
            </a:pPr>
            <a:r>
              <a:t/>
            </a:r>
            <a:endParaRPr sz="1100">
              <a:latin typeface="Arial"/>
              <a:ea typeface="Arial"/>
              <a:cs typeface="Arial"/>
              <a:sym typeface="Arial"/>
            </a:endParaRPr>
          </a:p>
          <a:p>
            <a:pPr indent="0" lvl="0" marL="0" rtl="0" algn="ctr">
              <a:lnSpc>
                <a:spcPct val="100000"/>
              </a:lnSpc>
              <a:spcBef>
                <a:spcPts val="0"/>
              </a:spcBef>
              <a:spcAft>
                <a:spcPts val="0"/>
              </a:spcAft>
              <a:buSzPts val="1200"/>
              <a:buNone/>
            </a:pPr>
            <a:r>
              <a:rPr lang="ko-KR" sz="1100">
                <a:latin typeface="Arial"/>
                <a:ea typeface="Arial"/>
                <a:cs typeface="Arial"/>
                <a:sym typeface="Arial"/>
              </a:rPr>
              <a:t>실시간적인 피드백 및 </a:t>
            </a:r>
            <a:endParaRPr sz="1100">
              <a:latin typeface="Arial"/>
              <a:ea typeface="Arial"/>
              <a:cs typeface="Arial"/>
              <a:sym typeface="Arial"/>
            </a:endParaRPr>
          </a:p>
          <a:p>
            <a:pPr indent="0" lvl="0" marL="0" rtl="0" algn="ctr">
              <a:lnSpc>
                <a:spcPct val="100000"/>
              </a:lnSpc>
              <a:spcBef>
                <a:spcPts val="0"/>
              </a:spcBef>
              <a:spcAft>
                <a:spcPts val="0"/>
              </a:spcAft>
              <a:buSzPts val="1200"/>
              <a:buNone/>
            </a:pPr>
            <a:r>
              <a:rPr lang="ko-KR" sz="1100">
                <a:latin typeface="Arial"/>
                <a:ea typeface="Arial"/>
                <a:cs typeface="Arial"/>
                <a:sym typeface="Arial"/>
              </a:rPr>
              <a:t>목표 관리</a:t>
            </a:r>
            <a:endParaRPr sz="1100">
              <a:latin typeface="Arial"/>
              <a:ea typeface="Arial"/>
              <a:cs typeface="Arial"/>
              <a:sym typeface="Arial"/>
            </a:endParaRPr>
          </a:p>
        </p:txBody>
      </p:sp>
      <p:sp>
        <p:nvSpPr>
          <p:cNvPr id="747" name="Google Shape;747;p5"/>
          <p:cNvSpPr txBox="1"/>
          <p:nvPr>
            <p:ph idx="3" type="subTitle"/>
          </p:nvPr>
        </p:nvSpPr>
        <p:spPr>
          <a:xfrm>
            <a:off x="6031075" y="2960824"/>
            <a:ext cx="2175300" cy="880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lang="ko-KR">
                <a:latin typeface="Arial"/>
                <a:ea typeface="Arial"/>
                <a:cs typeface="Arial"/>
                <a:sym typeface="Arial"/>
              </a:rPr>
              <a:t>데이터 수집 및 분석</a:t>
            </a:r>
            <a:endParaRPr>
              <a:latin typeface="Arial"/>
              <a:ea typeface="Arial"/>
              <a:cs typeface="Arial"/>
              <a:sym typeface="Arial"/>
            </a:endParaRPr>
          </a:p>
          <a:p>
            <a:pPr indent="0" lvl="0" marL="0" rtl="0" algn="ctr">
              <a:lnSpc>
                <a:spcPct val="100000"/>
              </a:lnSpc>
              <a:spcBef>
                <a:spcPts val="0"/>
              </a:spcBef>
              <a:spcAft>
                <a:spcPts val="0"/>
              </a:spcAft>
              <a:buSzPts val="1200"/>
              <a:buNone/>
            </a:pPr>
            <a:r>
              <a:t/>
            </a:r>
            <a:endParaRPr>
              <a:latin typeface="Arial"/>
              <a:ea typeface="Arial"/>
              <a:cs typeface="Arial"/>
              <a:sym typeface="Arial"/>
            </a:endParaRPr>
          </a:p>
          <a:p>
            <a:pPr indent="0" lvl="0" marL="0" rtl="0" algn="ctr">
              <a:lnSpc>
                <a:spcPct val="100000"/>
              </a:lnSpc>
              <a:spcBef>
                <a:spcPts val="0"/>
              </a:spcBef>
              <a:spcAft>
                <a:spcPts val="0"/>
              </a:spcAft>
              <a:buSzPts val="1200"/>
              <a:buNone/>
            </a:pPr>
            <a:r>
              <a:rPr lang="ko-KR">
                <a:latin typeface="Arial"/>
                <a:ea typeface="Arial"/>
                <a:cs typeface="Arial"/>
                <a:sym typeface="Arial"/>
              </a:rPr>
              <a:t>성과 저장 및 추적</a:t>
            </a:r>
            <a:endParaRPr>
              <a:latin typeface="Arial"/>
              <a:ea typeface="Arial"/>
              <a:cs typeface="Arial"/>
              <a:sym typeface="Arial"/>
            </a:endParaRPr>
          </a:p>
        </p:txBody>
      </p:sp>
      <p:sp>
        <p:nvSpPr>
          <p:cNvPr id="748" name="Google Shape;748;p5"/>
          <p:cNvSpPr txBox="1"/>
          <p:nvPr>
            <p:ph idx="6" type="subTitle"/>
          </p:nvPr>
        </p:nvSpPr>
        <p:spPr>
          <a:xfrm>
            <a:off x="6031075" y="2539901"/>
            <a:ext cx="2175300" cy="527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ko-KR">
                <a:latin typeface="Arial"/>
                <a:ea typeface="Arial"/>
                <a:cs typeface="Arial"/>
                <a:sym typeface="Arial"/>
              </a:rPr>
              <a:t>맞춤코칭</a:t>
            </a:r>
            <a:endParaRPr>
              <a:latin typeface="Arial"/>
              <a:ea typeface="Arial"/>
              <a:cs typeface="Arial"/>
              <a:sym typeface="Arial"/>
            </a:endParaRPr>
          </a:p>
        </p:txBody>
      </p:sp>
      <p:grpSp>
        <p:nvGrpSpPr>
          <p:cNvPr id="749" name="Google Shape;749;p5"/>
          <p:cNvGrpSpPr/>
          <p:nvPr/>
        </p:nvGrpSpPr>
        <p:grpSpPr>
          <a:xfrm flipH="1">
            <a:off x="6390169" y="4150169"/>
            <a:ext cx="981700" cy="431025"/>
            <a:chOff x="3251875" y="4008950"/>
            <a:chExt cx="981700" cy="431025"/>
          </a:xfrm>
        </p:grpSpPr>
        <p:sp>
          <p:nvSpPr>
            <p:cNvPr id="750" name="Google Shape;750;p5"/>
            <p:cNvSpPr/>
            <p:nvPr/>
          </p:nvSpPr>
          <p:spPr>
            <a:xfrm>
              <a:off x="3251875" y="4358100"/>
              <a:ext cx="981700" cy="81875"/>
            </a:xfrm>
            <a:custGeom>
              <a:rect b="b" l="l" r="r" t="t"/>
              <a:pathLst>
                <a:path extrusionOk="0" h="3275" w="39268">
                  <a:moveTo>
                    <a:pt x="19634" y="1"/>
                  </a:moveTo>
                  <a:cubicBezTo>
                    <a:pt x="8788" y="1"/>
                    <a:pt x="1" y="739"/>
                    <a:pt x="1" y="1644"/>
                  </a:cubicBezTo>
                  <a:cubicBezTo>
                    <a:pt x="1" y="2549"/>
                    <a:pt x="8788" y="3275"/>
                    <a:pt x="19634" y="3275"/>
                  </a:cubicBezTo>
                  <a:cubicBezTo>
                    <a:pt x="30469" y="3275"/>
                    <a:pt x="39268" y="2549"/>
                    <a:pt x="39268" y="1644"/>
                  </a:cubicBezTo>
                  <a:cubicBezTo>
                    <a:pt x="39268" y="739"/>
                    <a:pt x="30469" y="1"/>
                    <a:pt x="1963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5"/>
            <p:cNvSpPr/>
            <p:nvPr/>
          </p:nvSpPr>
          <p:spPr>
            <a:xfrm>
              <a:off x="3836175" y="4008950"/>
              <a:ext cx="326550" cy="409300"/>
            </a:xfrm>
            <a:custGeom>
              <a:rect b="b" l="l" r="r" t="t"/>
              <a:pathLst>
                <a:path extrusionOk="0" h="16372" w="13062">
                  <a:moveTo>
                    <a:pt x="3406" y="1"/>
                  </a:moveTo>
                  <a:lnTo>
                    <a:pt x="3406" y="1001"/>
                  </a:lnTo>
                  <a:cubicBezTo>
                    <a:pt x="1370" y="2382"/>
                    <a:pt x="1" y="5073"/>
                    <a:pt x="1" y="8180"/>
                  </a:cubicBezTo>
                  <a:cubicBezTo>
                    <a:pt x="1" y="11276"/>
                    <a:pt x="1382" y="13991"/>
                    <a:pt x="3406" y="15372"/>
                  </a:cubicBezTo>
                  <a:lnTo>
                    <a:pt x="3406" y="16372"/>
                  </a:lnTo>
                  <a:lnTo>
                    <a:pt x="6525" y="16372"/>
                  </a:lnTo>
                  <a:cubicBezTo>
                    <a:pt x="10133" y="16372"/>
                    <a:pt x="13062" y="12705"/>
                    <a:pt x="13062" y="8204"/>
                  </a:cubicBezTo>
                  <a:cubicBezTo>
                    <a:pt x="13062" y="3656"/>
                    <a:pt x="10133" y="1"/>
                    <a:pt x="65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5"/>
            <p:cNvSpPr/>
            <p:nvPr/>
          </p:nvSpPr>
          <p:spPr>
            <a:xfrm>
              <a:off x="3757900" y="4008950"/>
              <a:ext cx="326850" cy="408425"/>
            </a:xfrm>
            <a:custGeom>
              <a:rect b="b" l="l" r="r" t="t"/>
              <a:pathLst>
                <a:path extrusionOk="0" h="16337" w="13074">
                  <a:moveTo>
                    <a:pt x="6537" y="1"/>
                  </a:moveTo>
                  <a:cubicBezTo>
                    <a:pt x="2929" y="1"/>
                    <a:pt x="0" y="3656"/>
                    <a:pt x="0" y="8168"/>
                  </a:cubicBezTo>
                  <a:cubicBezTo>
                    <a:pt x="0" y="12681"/>
                    <a:pt x="2929" y="16336"/>
                    <a:pt x="6537" y="16336"/>
                  </a:cubicBezTo>
                  <a:cubicBezTo>
                    <a:pt x="10145" y="16336"/>
                    <a:pt x="13073" y="12681"/>
                    <a:pt x="13073" y="8168"/>
                  </a:cubicBezTo>
                  <a:cubicBezTo>
                    <a:pt x="13073" y="3656"/>
                    <a:pt x="10145" y="1"/>
                    <a:pt x="653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5"/>
            <p:cNvSpPr/>
            <p:nvPr/>
          </p:nvSpPr>
          <p:spPr>
            <a:xfrm>
              <a:off x="3817425" y="4067900"/>
              <a:ext cx="208400" cy="290225"/>
            </a:xfrm>
            <a:custGeom>
              <a:rect b="b" l="l" r="r" t="t"/>
              <a:pathLst>
                <a:path extrusionOk="0" h="11609" w="8336">
                  <a:moveTo>
                    <a:pt x="4168" y="0"/>
                  </a:moveTo>
                  <a:cubicBezTo>
                    <a:pt x="1870" y="0"/>
                    <a:pt x="1" y="2608"/>
                    <a:pt x="1" y="5810"/>
                  </a:cubicBezTo>
                  <a:cubicBezTo>
                    <a:pt x="1" y="9013"/>
                    <a:pt x="1870" y="11609"/>
                    <a:pt x="4168" y="11609"/>
                  </a:cubicBezTo>
                  <a:cubicBezTo>
                    <a:pt x="6466" y="11609"/>
                    <a:pt x="8335" y="9013"/>
                    <a:pt x="8335" y="5810"/>
                  </a:cubicBezTo>
                  <a:cubicBezTo>
                    <a:pt x="8335" y="2608"/>
                    <a:pt x="6466" y="0"/>
                    <a:pt x="41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5"/>
            <p:cNvSpPr/>
            <p:nvPr/>
          </p:nvSpPr>
          <p:spPr>
            <a:xfrm>
              <a:off x="3843025" y="4104200"/>
              <a:ext cx="156300" cy="217925"/>
            </a:xfrm>
            <a:custGeom>
              <a:rect b="b" l="l" r="r" t="t"/>
              <a:pathLst>
                <a:path extrusionOk="0" fill="none" h="8717" w="6252">
                  <a:moveTo>
                    <a:pt x="6251" y="4358"/>
                  </a:moveTo>
                  <a:cubicBezTo>
                    <a:pt x="6251" y="6763"/>
                    <a:pt x="4858" y="8716"/>
                    <a:pt x="3132" y="8716"/>
                  </a:cubicBezTo>
                  <a:cubicBezTo>
                    <a:pt x="1406" y="8716"/>
                    <a:pt x="1" y="6763"/>
                    <a:pt x="1" y="4358"/>
                  </a:cubicBezTo>
                  <a:cubicBezTo>
                    <a:pt x="1" y="1953"/>
                    <a:pt x="1406" y="1"/>
                    <a:pt x="3132" y="1"/>
                  </a:cubicBezTo>
                  <a:cubicBezTo>
                    <a:pt x="4858" y="1"/>
                    <a:pt x="6251" y="1953"/>
                    <a:pt x="6251" y="4358"/>
                  </a:cubicBezTo>
                  <a:close/>
                </a:path>
              </a:pathLst>
            </a:custGeom>
            <a:noFill/>
            <a:ln cap="flat" cmpd="sng" w="9525">
              <a:solidFill>
                <a:srgbClr val="FFFFFF"/>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5"/>
            <p:cNvSpPr/>
            <p:nvPr/>
          </p:nvSpPr>
          <p:spPr>
            <a:xfrm>
              <a:off x="3684675" y="4176825"/>
              <a:ext cx="272075" cy="69975"/>
            </a:xfrm>
            <a:custGeom>
              <a:rect b="b" l="l" r="r" t="t"/>
              <a:pathLst>
                <a:path extrusionOk="0" h="2799" w="10883">
                  <a:moveTo>
                    <a:pt x="1394" y="1"/>
                  </a:moveTo>
                  <a:cubicBezTo>
                    <a:pt x="620" y="1"/>
                    <a:pt x="0" y="620"/>
                    <a:pt x="0" y="1394"/>
                  </a:cubicBezTo>
                  <a:cubicBezTo>
                    <a:pt x="12" y="2168"/>
                    <a:pt x="643" y="2799"/>
                    <a:pt x="1417" y="2799"/>
                  </a:cubicBezTo>
                  <a:lnTo>
                    <a:pt x="9478" y="2799"/>
                  </a:lnTo>
                  <a:cubicBezTo>
                    <a:pt x="10252" y="2799"/>
                    <a:pt x="10883" y="2168"/>
                    <a:pt x="10883" y="1394"/>
                  </a:cubicBezTo>
                  <a:cubicBezTo>
                    <a:pt x="10883" y="620"/>
                    <a:pt x="10252" y="1"/>
                    <a:pt x="947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5"/>
            <p:cNvSpPr/>
            <p:nvPr/>
          </p:nvSpPr>
          <p:spPr>
            <a:xfrm>
              <a:off x="3403100" y="4008950"/>
              <a:ext cx="326550" cy="409300"/>
            </a:xfrm>
            <a:custGeom>
              <a:rect b="b" l="l" r="r" t="t"/>
              <a:pathLst>
                <a:path extrusionOk="0" h="16372" w="13062">
                  <a:moveTo>
                    <a:pt x="3405" y="1"/>
                  </a:moveTo>
                  <a:lnTo>
                    <a:pt x="3405" y="1001"/>
                  </a:lnTo>
                  <a:cubicBezTo>
                    <a:pt x="1369" y="2382"/>
                    <a:pt x="0" y="5073"/>
                    <a:pt x="0" y="8180"/>
                  </a:cubicBezTo>
                  <a:cubicBezTo>
                    <a:pt x="0" y="11276"/>
                    <a:pt x="1381" y="13991"/>
                    <a:pt x="3405" y="15372"/>
                  </a:cubicBezTo>
                  <a:lnTo>
                    <a:pt x="3405" y="16372"/>
                  </a:lnTo>
                  <a:lnTo>
                    <a:pt x="6525" y="16372"/>
                  </a:lnTo>
                  <a:cubicBezTo>
                    <a:pt x="10132" y="16372"/>
                    <a:pt x="13061" y="12705"/>
                    <a:pt x="13061" y="8204"/>
                  </a:cubicBezTo>
                  <a:cubicBezTo>
                    <a:pt x="13061" y="3656"/>
                    <a:pt x="10132" y="1"/>
                    <a:pt x="65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5"/>
            <p:cNvSpPr/>
            <p:nvPr/>
          </p:nvSpPr>
          <p:spPr>
            <a:xfrm>
              <a:off x="3324800" y="4008950"/>
              <a:ext cx="326850" cy="408425"/>
            </a:xfrm>
            <a:custGeom>
              <a:rect b="b" l="l" r="r" t="t"/>
              <a:pathLst>
                <a:path extrusionOk="0" h="16337" w="13074">
                  <a:moveTo>
                    <a:pt x="6537" y="1"/>
                  </a:moveTo>
                  <a:cubicBezTo>
                    <a:pt x="2930" y="1"/>
                    <a:pt x="1" y="3656"/>
                    <a:pt x="1" y="8168"/>
                  </a:cubicBezTo>
                  <a:cubicBezTo>
                    <a:pt x="1" y="12681"/>
                    <a:pt x="2930" y="16336"/>
                    <a:pt x="6537" y="16336"/>
                  </a:cubicBezTo>
                  <a:cubicBezTo>
                    <a:pt x="10145" y="16336"/>
                    <a:pt x="13074" y="12681"/>
                    <a:pt x="13074" y="8168"/>
                  </a:cubicBezTo>
                  <a:cubicBezTo>
                    <a:pt x="13074" y="3656"/>
                    <a:pt x="10145" y="1"/>
                    <a:pt x="653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5"/>
            <p:cNvSpPr/>
            <p:nvPr/>
          </p:nvSpPr>
          <p:spPr>
            <a:xfrm>
              <a:off x="3384050" y="4067900"/>
              <a:ext cx="208375" cy="290225"/>
            </a:xfrm>
            <a:custGeom>
              <a:rect b="b" l="l" r="r" t="t"/>
              <a:pathLst>
                <a:path extrusionOk="0" h="11609" w="8335">
                  <a:moveTo>
                    <a:pt x="4167" y="0"/>
                  </a:moveTo>
                  <a:cubicBezTo>
                    <a:pt x="1858" y="0"/>
                    <a:pt x="0" y="2608"/>
                    <a:pt x="0" y="5810"/>
                  </a:cubicBezTo>
                  <a:cubicBezTo>
                    <a:pt x="0" y="9013"/>
                    <a:pt x="1858" y="11609"/>
                    <a:pt x="4167" y="11609"/>
                  </a:cubicBezTo>
                  <a:cubicBezTo>
                    <a:pt x="6465" y="11609"/>
                    <a:pt x="8335" y="9013"/>
                    <a:pt x="8335" y="5810"/>
                  </a:cubicBezTo>
                  <a:cubicBezTo>
                    <a:pt x="8335" y="2608"/>
                    <a:pt x="6465" y="0"/>
                    <a:pt x="4167" y="0"/>
                  </a:cubicBezTo>
                  <a:close/>
                </a:path>
              </a:pathLst>
            </a:custGeom>
            <a:solidFill>
              <a:srgbClr val="97BD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5"/>
            <p:cNvSpPr/>
            <p:nvPr/>
          </p:nvSpPr>
          <p:spPr>
            <a:xfrm>
              <a:off x="3403100" y="4104200"/>
              <a:ext cx="156275" cy="217925"/>
            </a:xfrm>
            <a:custGeom>
              <a:rect b="b" l="l" r="r" t="t"/>
              <a:pathLst>
                <a:path extrusionOk="0" fill="none" h="8717" w="6251">
                  <a:moveTo>
                    <a:pt x="6251" y="4358"/>
                  </a:moveTo>
                  <a:cubicBezTo>
                    <a:pt x="6251" y="6775"/>
                    <a:pt x="4846" y="8716"/>
                    <a:pt x="3120" y="8716"/>
                  </a:cubicBezTo>
                  <a:cubicBezTo>
                    <a:pt x="1393" y="8716"/>
                    <a:pt x="0" y="6763"/>
                    <a:pt x="0" y="4358"/>
                  </a:cubicBezTo>
                  <a:cubicBezTo>
                    <a:pt x="0" y="1941"/>
                    <a:pt x="1393" y="1"/>
                    <a:pt x="3120" y="1"/>
                  </a:cubicBezTo>
                  <a:cubicBezTo>
                    <a:pt x="4846" y="1"/>
                    <a:pt x="6251" y="1965"/>
                    <a:pt x="6251" y="4358"/>
                  </a:cubicBezTo>
                  <a:close/>
                </a:path>
              </a:pathLst>
            </a:custGeom>
            <a:noFill/>
            <a:ln cap="flat" cmpd="sng" w="9525">
              <a:solidFill>
                <a:srgbClr val="FFFFFF"/>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5"/>
            <p:cNvSpPr/>
            <p:nvPr/>
          </p:nvSpPr>
          <p:spPr>
            <a:xfrm>
              <a:off x="3370350" y="4176825"/>
              <a:ext cx="144375" cy="69975"/>
            </a:xfrm>
            <a:custGeom>
              <a:rect b="b" l="l" r="r" t="t"/>
              <a:pathLst>
                <a:path extrusionOk="0" h="2799" w="5775">
                  <a:moveTo>
                    <a:pt x="1394" y="1"/>
                  </a:moveTo>
                  <a:cubicBezTo>
                    <a:pt x="620" y="1"/>
                    <a:pt x="0" y="620"/>
                    <a:pt x="0" y="1394"/>
                  </a:cubicBezTo>
                  <a:cubicBezTo>
                    <a:pt x="12" y="2168"/>
                    <a:pt x="632" y="2799"/>
                    <a:pt x="1394" y="2799"/>
                  </a:cubicBezTo>
                  <a:lnTo>
                    <a:pt x="4370" y="2799"/>
                  </a:lnTo>
                  <a:cubicBezTo>
                    <a:pt x="5144" y="2799"/>
                    <a:pt x="5775" y="2168"/>
                    <a:pt x="5775" y="1394"/>
                  </a:cubicBezTo>
                  <a:cubicBezTo>
                    <a:pt x="5775" y="620"/>
                    <a:pt x="5144" y="1"/>
                    <a:pt x="437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1" name="Google Shape;761;p5"/>
          <p:cNvGrpSpPr/>
          <p:nvPr/>
        </p:nvGrpSpPr>
        <p:grpSpPr>
          <a:xfrm>
            <a:off x="2051163" y="4120411"/>
            <a:ext cx="773985" cy="538772"/>
            <a:chOff x="578100" y="3998000"/>
            <a:chExt cx="668150" cy="465100"/>
          </a:xfrm>
        </p:grpSpPr>
        <p:sp>
          <p:nvSpPr>
            <p:cNvPr id="762" name="Google Shape;762;p5"/>
            <p:cNvSpPr/>
            <p:nvPr/>
          </p:nvSpPr>
          <p:spPr>
            <a:xfrm>
              <a:off x="578100" y="4360350"/>
              <a:ext cx="391400" cy="30000"/>
            </a:xfrm>
            <a:custGeom>
              <a:rect b="b" l="l" r="r" t="t"/>
              <a:pathLst>
                <a:path extrusionOk="0" h="1200" w="15656">
                  <a:moveTo>
                    <a:pt x="7818" y="1"/>
                  </a:moveTo>
                  <a:cubicBezTo>
                    <a:pt x="3501" y="1"/>
                    <a:pt x="1" y="267"/>
                    <a:pt x="1" y="590"/>
                  </a:cubicBezTo>
                  <a:cubicBezTo>
                    <a:pt x="1" y="933"/>
                    <a:pt x="3501" y="1199"/>
                    <a:pt x="7818" y="1199"/>
                  </a:cubicBezTo>
                  <a:cubicBezTo>
                    <a:pt x="12155" y="1199"/>
                    <a:pt x="15655" y="933"/>
                    <a:pt x="15655" y="590"/>
                  </a:cubicBezTo>
                  <a:cubicBezTo>
                    <a:pt x="15655" y="267"/>
                    <a:pt x="12155" y="1"/>
                    <a:pt x="7818" y="1"/>
                  </a:cubicBezTo>
                  <a:close/>
                </a:path>
              </a:pathLst>
            </a:custGeom>
            <a:solidFill>
              <a:srgbClr val="D6AE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5"/>
            <p:cNvSpPr/>
            <p:nvPr/>
          </p:nvSpPr>
          <p:spPr>
            <a:xfrm>
              <a:off x="589525" y="4131625"/>
              <a:ext cx="354750" cy="243025"/>
            </a:xfrm>
            <a:custGeom>
              <a:rect b="b" l="l" r="r" t="t"/>
              <a:pathLst>
                <a:path extrusionOk="0" h="9721" w="14190">
                  <a:moveTo>
                    <a:pt x="5212" y="1"/>
                  </a:moveTo>
                  <a:cubicBezTo>
                    <a:pt x="2949" y="1"/>
                    <a:pt x="989" y="1636"/>
                    <a:pt x="647" y="3900"/>
                  </a:cubicBezTo>
                  <a:lnTo>
                    <a:pt x="267" y="6449"/>
                  </a:lnTo>
                  <a:cubicBezTo>
                    <a:pt x="0" y="8180"/>
                    <a:pt x="1332" y="9720"/>
                    <a:pt x="3063" y="9720"/>
                  </a:cubicBezTo>
                  <a:lnTo>
                    <a:pt x="11109" y="9720"/>
                  </a:lnTo>
                  <a:cubicBezTo>
                    <a:pt x="12858" y="9720"/>
                    <a:pt x="14190" y="8142"/>
                    <a:pt x="13905" y="6449"/>
                  </a:cubicBezTo>
                  <a:lnTo>
                    <a:pt x="13524" y="3900"/>
                  </a:lnTo>
                  <a:cubicBezTo>
                    <a:pt x="13163" y="1656"/>
                    <a:pt x="11242" y="1"/>
                    <a:pt x="8959" y="1"/>
                  </a:cubicBezTo>
                  <a:close/>
                </a:path>
              </a:pathLst>
            </a:custGeom>
            <a:solidFill>
              <a:srgbClr val="FDB0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5"/>
            <p:cNvSpPr/>
            <p:nvPr/>
          </p:nvSpPr>
          <p:spPr>
            <a:xfrm>
              <a:off x="601400" y="3998000"/>
              <a:ext cx="321000" cy="217350"/>
            </a:xfrm>
            <a:custGeom>
              <a:rect b="b" l="l" r="r" t="t"/>
              <a:pathLst>
                <a:path extrusionOk="0" h="8694" w="12840">
                  <a:moveTo>
                    <a:pt x="9606" y="1332"/>
                  </a:moveTo>
                  <a:cubicBezTo>
                    <a:pt x="10196" y="1332"/>
                    <a:pt x="10710" y="1618"/>
                    <a:pt x="11052" y="2112"/>
                  </a:cubicBezTo>
                  <a:cubicBezTo>
                    <a:pt x="11375" y="2607"/>
                    <a:pt x="11432" y="3196"/>
                    <a:pt x="11185" y="3748"/>
                  </a:cubicBezTo>
                  <a:lnTo>
                    <a:pt x="9740" y="7077"/>
                  </a:lnTo>
                  <a:lnTo>
                    <a:pt x="6411" y="7343"/>
                  </a:lnTo>
                  <a:lnTo>
                    <a:pt x="3082" y="7077"/>
                  </a:lnTo>
                  <a:lnTo>
                    <a:pt x="1637" y="3748"/>
                  </a:lnTo>
                  <a:cubicBezTo>
                    <a:pt x="1408" y="3196"/>
                    <a:pt x="1447" y="2607"/>
                    <a:pt x="1789" y="2112"/>
                  </a:cubicBezTo>
                  <a:cubicBezTo>
                    <a:pt x="2112" y="1618"/>
                    <a:pt x="2645" y="1332"/>
                    <a:pt x="3234" y="1332"/>
                  </a:cubicBezTo>
                  <a:close/>
                  <a:moveTo>
                    <a:pt x="3196" y="1"/>
                  </a:moveTo>
                  <a:cubicBezTo>
                    <a:pt x="2169" y="1"/>
                    <a:pt x="1218" y="495"/>
                    <a:pt x="648" y="1370"/>
                  </a:cubicBezTo>
                  <a:cubicBezTo>
                    <a:pt x="77" y="2245"/>
                    <a:pt x="1" y="3349"/>
                    <a:pt x="400" y="4300"/>
                  </a:cubicBezTo>
                  <a:lnTo>
                    <a:pt x="2188" y="8370"/>
                  </a:lnTo>
                  <a:lnTo>
                    <a:pt x="6411" y="8693"/>
                  </a:lnTo>
                  <a:lnTo>
                    <a:pt x="10634" y="8370"/>
                  </a:lnTo>
                  <a:lnTo>
                    <a:pt x="12403" y="4300"/>
                  </a:lnTo>
                  <a:cubicBezTo>
                    <a:pt x="12840" y="3330"/>
                    <a:pt x="12745" y="2245"/>
                    <a:pt x="12174" y="1370"/>
                  </a:cubicBezTo>
                  <a:cubicBezTo>
                    <a:pt x="11604" y="514"/>
                    <a:pt x="10653" y="1"/>
                    <a:pt x="9606" y="1"/>
                  </a:cubicBezTo>
                  <a:close/>
                </a:path>
              </a:pathLst>
            </a:custGeom>
            <a:solidFill>
              <a:srgbClr val="FDB0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5"/>
            <p:cNvSpPr/>
            <p:nvPr/>
          </p:nvSpPr>
          <p:spPr>
            <a:xfrm>
              <a:off x="589525" y="4130675"/>
              <a:ext cx="324325" cy="243975"/>
            </a:xfrm>
            <a:custGeom>
              <a:rect b="b" l="l" r="r" t="t"/>
              <a:pathLst>
                <a:path extrusionOk="0" h="9759" w="12973">
                  <a:moveTo>
                    <a:pt x="5212" y="1"/>
                  </a:moveTo>
                  <a:cubicBezTo>
                    <a:pt x="2949" y="1"/>
                    <a:pt x="989" y="1655"/>
                    <a:pt x="647" y="3900"/>
                  </a:cubicBezTo>
                  <a:lnTo>
                    <a:pt x="267" y="6487"/>
                  </a:lnTo>
                  <a:cubicBezTo>
                    <a:pt x="0" y="8218"/>
                    <a:pt x="1332" y="9758"/>
                    <a:pt x="3063" y="9758"/>
                  </a:cubicBezTo>
                  <a:lnTo>
                    <a:pt x="11109" y="9758"/>
                  </a:lnTo>
                  <a:cubicBezTo>
                    <a:pt x="11831" y="9758"/>
                    <a:pt x="12478" y="9492"/>
                    <a:pt x="12973" y="9036"/>
                  </a:cubicBezTo>
                  <a:lnTo>
                    <a:pt x="12973" y="9036"/>
                  </a:lnTo>
                  <a:cubicBezTo>
                    <a:pt x="12431" y="9060"/>
                    <a:pt x="11905" y="9073"/>
                    <a:pt x="11397" y="9073"/>
                  </a:cubicBezTo>
                  <a:cubicBezTo>
                    <a:pt x="6436" y="9073"/>
                    <a:pt x="3209" y="7886"/>
                    <a:pt x="3519" y="5384"/>
                  </a:cubicBezTo>
                  <a:cubicBezTo>
                    <a:pt x="3805" y="2987"/>
                    <a:pt x="5041" y="952"/>
                    <a:pt x="5726" y="1"/>
                  </a:cubicBezTo>
                  <a:close/>
                </a:path>
              </a:pathLst>
            </a:custGeom>
            <a:solidFill>
              <a:srgbClr val="D386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5"/>
            <p:cNvSpPr/>
            <p:nvPr/>
          </p:nvSpPr>
          <p:spPr>
            <a:xfrm>
              <a:off x="623275" y="4010375"/>
              <a:ext cx="261100" cy="161700"/>
            </a:xfrm>
            <a:custGeom>
              <a:rect b="b" l="l" r="r" t="t"/>
              <a:pathLst>
                <a:path extrusionOk="0" h="6468" w="10444">
                  <a:moveTo>
                    <a:pt x="2398" y="0"/>
                  </a:moveTo>
                  <a:cubicBezTo>
                    <a:pt x="1237" y="134"/>
                    <a:pt x="648" y="761"/>
                    <a:pt x="343" y="1427"/>
                  </a:cubicBezTo>
                  <a:cubicBezTo>
                    <a:pt x="1" y="2169"/>
                    <a:pt x="1" y="2987"/>
                    <a:pt x="305" y="3748"/>
                  </a:cubicBezTo>
                  <a:lnTo>
                    <a:pt x="1446" y="6467"/>
                  </a:lnTo>
                  <a:cubicBezTo>
                    <a:pt x="1694" y="6467"/>
                    <a:pt x="1903" y="6467"/>
                    <a:pt x="2169" y="6448"/>
                  </a:cubicBezTo>
                  <a:lnTo>
                    <a:pt x="762" y="3253"/>
                  </a:lnTo>
                  <a:cubicBezTo>
                    <a:pt x="533" y="2701"/>
                    <a:pt x="572" y="2093"/>
                    <a:pt x="933" y="1598"/>
                  </a:cubicBezTo>
                  <a:cubicBezTo>
                    <a:pt x="1256" y="1123"/>
                    <a:pt x="1808" y="856"/>
                    <a:pt x="2378" y="856"/>
                  </a:cubicBezTo>
                  <a:lnTo>
                    <a:pt x="8674" y="856"/>
                  </a:lnTo>
                  <a:cubicBezTo>
                    <a:pt x="9245" y="856"/>
                    <a:pt x="9797" y="1123"/>
                    <a:pt x="10139" y="1560"/>
                  </a:cubicBezTo>
                  <a:cubicBezTo>
                    <a:pt x="10291" y="1788"/>
                    <a:pt x="10386" y="2036"/>
                    <a:pt x="10443" y="2283"/>
                  </a:cubicBezTo>
                  <a:cubicBezTo>
                    <a:pt x="10443" y="1655"/>
                    <a:pt x="10139" y="1180"/>
                    <a:pt x="9721" y="837"/>
                  </a:cubicBezTo>
                  <a:cubicBezTo>
                    <a:pt x="9131" y="286"/>
                    <a:pt x="8313" y="0"/>
                    <a:pt x="7514" y="0"/>
                  </a:cubicBezTo>
                  <a:close/>
                </a:path>
              </a:pathLst>
            </a:custGeom>
            <a:solidFill>
              <a:srgbClr val="D386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5"/>
            <p:cNvSpPr/>
            <p:nvPr/>
          </p:nvSpPr>
          <p:spPr>
            <a:xfrm>
              <a:off x="798750" y="4163375"/>
              <a:ext cx="105600" cy="97625"/>
            </a:xfrm>
            <a:custGeom>
              <a:rect b="b" l="l" r="r" t="t"/>
              <a:pathLst>
                <a:path extrusionOk="0" h="3905" w="4224">
                  <a:moveTo>
                    <a:pt x="1293" y="1"/>
                  </a:moveTo>
                  <a:cubicBezTo>
                    <a:pt x="1018" y="1"/>
                    <a:pt x="773" y="81"/>
                    <a:pt x="590" y="252"/>
                  </a:cubicBezTo>
                  <a:cubicBezTo>
                    <a:pt x="1" y="766"/>
                    <a:pt x="191" y="1983"/>
                    <a:pt x="1047" y="2915"/>
                  </a:cubicBezTo>
                  <a:cubicBezTo>
                    <a:pt x="1612" y="3557"/>
                    <a:pt x="2324" y="3905"/>
                    <a:pt x="2908" y="3905"/>
                  </a:cubicBezTo>
                  <a:cubicBezTo>
                    <a:pt x="3190" y="3905"/>
                    <a:pt x="3442" y="3824"/>
                    <a:pt x="3634" y="3657"/>
                  </a:cubicBezTo>
                  <a:cubicBezTo>
                    <a:pt x="4223" y="3125"/>
                    <a:pt x="4033" y="1907"/>
                    <a:pt x="3177" y="994"/>
                  </a:cubicBezTo>
                  <a:cubicBezTo>
                    <a:pt x="2596" y="361"/>
                    <a:pt x="1875" y="1"/>
                    <a:pt x="129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5"/>
            <p:cNvSpPr/>
            <p:nvPr/>
          </p:nvSpPr>
          <p:spPr>
            <a:xfrm>
              <a:off x="854875" y="4433575"/>
              <a:ext cx="391375" cy="29525"/>
            </a:xfrm>
            <a:custGeom>
              <a:rect b="b" l="l" r="r" t="t"/>
              <a:pathLst>
                <a:path extrusionOk="0" h="1181" w="15655">
                  <a:moveTo>
                    <a:pt x="7837" y="1"/>
                  </a:moveTo>
                  <a:cubicBezTo>
                    <a:pt x="3500" y="1"/>
                    <a:pt x="0" y="267"/>
                    <a:pt x="0" y="591"/>
                  </a:cubicBezTo>
                  <a:cubicBezTo>
                    <a:pt x="0" y="933"/>
                    <a:pt x="3500" y="1180"/>
                    <a:pt x="7837" y="1180"/>
                  </a:cubicBezTo>
                  <a:cubicBezTo>
                    <a:pt x="12154" y="1180"/>
                    <a:pt x="15654" y="933"/>
                    <a:pt x="15654" y="591"/>
                  </a:cubicBezTo>
                  <a:cubicBezTo>
                    <a:pt x="15654" y="248"/>
                    <a:pt x="12154" y="1"/>
                    <a:pt x="7837" y="1"/>
                  </a:cubicBezTo>
                  <a:close/>
                </a:path>
              </a:pathLst>
            </a:custGeom>
            <a:solidFill>
              <a:srgbClr val="D6AE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5"/>
            <p:cNvSpPr/>
            <p:nvPr/>
          </p:nvSpPr>
          <p:spPr>
            <a:xfrm>
              <a:off x="872925" y="4204850"/>
              <a:ext cx="354775" cy="243500"/>
            </a:xfrm>
            <a:custGeom>
              <a:rect b="b" l="l" r="r" t="t"/>
              <a:pathLst>
                <a:path extrusionOk="0" h="9740" w="14191">
                  <a:moveTo>
                    <a:pt x="5232" y="1"/>
                  </a:moveTo>
                  <a:cubicBezTo>
                    <a:pt x="2968" y="1"/>
                    <a:pt x="1028" y="1637"/>
                    <a:pt x="667" y="3900"/>
                  </a:cubicBezTo>
                  <a:lnTo>
                    <a:pt x="267" y="6468"/>
                  </a:lnTo>
                  <a:cubicBezTo>
                    <a:pt x="1" y="8199"/>
                    <a:pt x="1332" y="9740"/>
                    <a:pt x="3063" y="9740"/>
                  </a:cubicBezTo>
                  <a:lnTo>
                    <a:pt x="11109" y="9740"/>
                  </a:lnTo>
                  <a:cubicBezTo>
                    <a:pt x="12859" y="9740"/>
                    <a:pt x="14190" y="8161"/>
                    <a:pt x="13905" y="6468"/>
                  </a:cubicBezTo>
                  <a:lnTo>
                    <a:pt x="13563" y="3900"/>
                  </a:lnTo>
                  <a:cubicBezTo>
                    <a:pt x="13201" y="1656"/>
                    <a:pt x="11280" y="1"/>
                    <a:pt x="8998" y="1"/>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5"/>
            <p:cNvSpPr/>
            <p:nvPr/>
          </p:nvSpPr>
          <p:spPr>
            <a:xfrm>
              <a:off x="885300" y="4071250"/>
              <a:ext cx="320525" cy="217325"/>
            </a:xfrm>
            <a:custGeom>
              <a:rect b="b" l="l" r="r" t="t"/>
              <a:pathLst>
                <a:path extrusionOk="0" h="8693" w="12821">
                  <a:moveTo>
                    <a:pt x="9606" y="1351"/>
                  </a:moveTo>
                  <a:cubicBezTo>
                    <a:pt x="10177" y="1351"/>
                    <a:pt x="10709" y="1636"/>
                    <a:pt x="11032" y="2130"/>
                  </a:cubicBezTo>
                  <a:cubicBezTo>
                    <a:pt x="11375" y="2606"/>
                    <a:pt x="11413" y="3196"/>
                    <a:pt x="11185" y="3747"/>
                  </a:cubicBezTo>
                  <a:lnTo>
                    <a:pt x="9739" y="7076"/>
                  </a:lnTo>
                  <a:lnTo>
                    <a:pt x="6429" y="7342"/>
                  </a:lnTo>
                  <a:lnTo>
                    <a:pt x="3120" y="7076"/>
                  </a:lnTo>
                  <a:lnTo>
                    <a:pt x="1674" y="3747"/>
                  </a:lnTo>
                  <a:cubicBezTo>
                    <a:pt x="1427" y="3215"/>
                    <a:pt x="1484" y="2625"/>
                    <a:pt x="1807" y="2130"/>
                  </a:cubicBezTo>
                  <a:cubicBezTo>
                    <a:pt x="2131" y="1636"/>
                    <a:pt x="2644" y="1351"/>
                    <a:pt x="3234" y="1351"/>
                  </a:cubicBezTo>
                  <a:close/>
                  <a:moveTo>
                    <a:pt x="3215" y="0"/>
                  </a:moveTo>
                  <a:cubicBezTo>
                    <a:pt x="2169" y="0"/>
                    <a:pt x="1218" y="514"/>
                    <a:pt x="647" y="1389"/>
                  </a:cubicBezTo>
                  <a:cubicBezTo>
                    <a:pt x="76" y="2245"/>
                    <a:pt x="0" y="3329"/>
                    <a:pt x="419" y="4280"/>
                  </a:cubicBezTo>
                  <a:lnTo>
                    <a:pt x="2188" y="8350"/>
                  </a:lnTo>
                  <a:lnTo>
                    <a:pt x="6429" y="8693"/>
                  </a:lnTo>
                  <a:lnTo>
                    <a:pt x="10614" y="8350"/>
                  </a:lnTo>
                  <a:lnTo>
                    <a:pt x="12402" y="4280"/>
                  </a:lnTo>
                  <a:cubicBezTo>
                    <a:pt x="12820" y="3329"/>
                    <a:pt x="12725" y="2264"/>
                    <a:pt x="12155" y="1389"/>
                  </a:cubicBezTo>
                  <a:cubicBezTo>
                    <a:pt x="11584" y="533"/>
                    <a:pt x="10633" y="0"/>
                    <a:pt x="9587"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5"/>
            <p:cNvSpPr/>
            <p:nvPr/>
          </p:nvSpPr>
          <p:spPr>
            <a:xfrm>
              <a:off x="872925" y="4203900"/>
              <a:ext cx="324825" cy="243975"/>
            </a:xfrm>
            <a:custGeom>
              <a:rect b="b" l="l" r="r" t="t"/>
              <a:pathLst>
                <a:path extrusionOk="0" h="9759" w="12993">
                  <a:moveTo>
                    <a:pt x="5232" y="1"/>
                  </a:moveTo>
                  <a:cubicBezTo>
                    <a:pt x="2968" y="1"/>
                    <a:pt x="1028" y="1656"/>
                    <a:pt x="667" y="3900"/>
                  </a:cubicBezTo>
                  <a:lnTo>
                    <a:pt x="267" y="6468"/>
                  </a:lnTo>
                  <a:cubicBezTo>
                    <a:pt x="1" y="8199"/>
                    <a:pt x="1332" y="9759"/>
                    <a:pt x="3063" y="9759"/>
                  </a:cubicBezTo>
                  <a:lnTo>
                    <a:pt x="11109" y="9759"/>
                  </a:lnTo>
                  <a:cubicBezTo>
                    <a:pt x="11851" y="9759"/>
                    <a:pt x="12478" y="9492"/>
                    <a:pt x="12992" y="9036"/>
                  </a:cubicBezTo>
                  <a:lnTo>
                    <a:pt x="12992" y="9036"/>
                  </a:lnTo>
                  <a:cubicBezTo>
                    <a:pt x="12450" y="9060"/>
                    <a:pt x="11925" y="9073"/>
                    <a:pt x="11418" y="9073"/>
                  </a:cubicBezTo>
                  <a:cubicBezTo>
                    <a:pt x="6462" y="9073"/>
                    <a:pt x="3263" y="7886"/>
                    <a:pt x="3539" y="5384"/>
                  </a:cubicBezTo>
                  <a:cubicBezTo>
                    <a:pt x="3824" y="2987"/>
                    <a:pt x="5060" y="952"/>
                    <a:pt x="5764" y="1"/>
                  </a:cubicBezTo>
                  <a:close/>
                </a:path>
              </a:pathLst>
            </a:custGeom>
            <a:solidFill>
              <a:srgbClr val="0C3C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5"/>
            <p:cNvSpPr/>
            <p:nvPr/>
          </p:nvSpPr>
          <p:spPr>
            <a:xfrm>
              <a:off x="908600" y="4084075"/>
              <a:ext cx="260600" cy="161700"/>
            </a:xfrm>
            <a:custGeom>
              <a:rect b="b" l="l" r="r" t="t"/>
              <a:pathLst>
                <a:path extrusionOk="0" h="6468" w="10424">
                  <a:moveTo>
                    <a:pt x="2378" y="1"/>
                  </a:moveTo>
                  <a:cubicBezTo>
                    <a:pt x="1218" y="134"/>
                    <a:pt x="609" y="761"/>
                    <a:pt x="324" y="1427"/>
                  </a:cubicBezTo>
                  <a:cubicBezTo>
                    <a:pt x="0" y="2169"/>
                    <a:pt x="0" y="2987"/>
                    <a:pt x="305" y="3748"/>
                  </a:cubicBezTo>
                  <a:lnTo>
                    <a:pt x="1446" y="6468"/>
                  </a:lnTo>
                  <a:cubicBezTo>
                    <a:pt x="1636" y="6449"/>
                    <a:pt x="1883" y="6449"/>
                    <a:pt x="2112" y="6411"/>
                  </a:cubicBezTo>
                  <a:lnTo>
                    <a:pt x="742" y="3253"/>
                  </a:lnTo>
                  <a:cubicBezTo>
                    <a:pt x="495" y="2702"/>
                    <a:pt x="552" y="2093"/>
                    <a:pt x="913" y="1598"/>
                  </a:cubicBezTo>
                  <a:cubicBezTo>
                    <a:pt x="1237" y="1123"/>
                    <a:pt x="1788" y="857"/>
                    <a:pt x="2359" y="857"/>
                  </a:cubicBezTo>
                  <a:lnTo>
                    <a:pt x="8655" y="857"/>
                  </a:lnTo>
                  <a:cubicBezTo>
                    <a:pt x="9225" y="857"/>
                    <a:pt x="9777" y="1123"/>
                    <a:pt x="10100" y="1560"/>
                  </a:cubicBezTo>
                  <a:cubicBezTo>
                    <a:pt x="10272" y="1789"/>
                    <a:pt x="10367" y="2036"/>
                    <a:pt x="10424" y="2283"/>
                  </a:cubicBezTo>
                  <a:cubicBezTo>
                    <a:pt x="10424" y="1655"/>
                    <a:pt x="10100" y="1180"/>
                    <a:pt x="9701" y="838"/>
                  </a:cubicBezTo>
                  <a:cubicBezTo>
                    <a:pt x="9111" y="286"/>
                    <a:pt x="8293" y="1"/>
                    <a:pt x="7495" y="1"/>
                  </a:cubicBezTo>
                  <a:close/>
                </a:path>
              </a:pathLst>
            </a:custGeom>
            <a:solidFill>
              <a:srgbClr val="0C3C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5"/>
            <p:cNvSpPr/>
            <p:nvPr/>
          </p:nvSpPr>
          <p:spPr>
            <a:xfrm>
              <a:off x="1082650" y="4236500"/>
              <a:ext cx="106050" cy="97575"/>
            </a:xfrm>
            <a:custGeom>
              <a:rect b="b" l="l" r="r" t="t"/>
              <a:pathLst>
                <a:path extrusionOk="0" h="3903" w="4242">
                  <a:moveTo>
                    <a:pt x="1338" y="0"/>
                  </a:moveTo>
                  <a:cubicBezTo>
                    <a:pt x="1055" y="0"/>
                    <a:pt x="801" y="83"/>
                    <a:pt x="609" y="257"/>
                  </a:cubicBezTo>
                  <a:cubicBezTo>
                    <a:pt x="0" y="770"/>
                    <a:pt x="190" y="1987"/>
                    <a:pt x="1046" y="2919"/>
                  </a:cubicBezTo>
                  <a:cubicBezTo>
                    <a:pt x="1606" y="3556"/>
                    <a:pt x="2312" y="3903"/>
                    <a:pt x="2899" y="3903"/>
                  </a:cubicBezTo>
                  <a:cubicBezTo>
                    <a:pt x="3189" y="3903"/>
                    <a:pt x="3451" y="3818"/>
                    <a:pt x="3652" y="3642"/>
                  </a:cubicBezTo>
                  <a:cubicBezTo>
                    <a:pt x="4242" y="3129"/>
                    <a:pt x="4051" y="1911"/>
                    <a:pt x="3196" y="979"/>
                  </a:cubicBezTo>
                  <a:cubicBezTo>
                    <a:pt x="2632" y="352"/>
                    <a:pt x="1922" y="0"/>
                    <a:pt x="133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4" name="Google Shape;774;p5"/>
          <p:cNvGrpSpPr/>
          <p:nvPr/>
        </p:nvGrpSpPr>
        <p:grpSpPr>
          <a:xfrm>
            <a:off x="3217375" y="3826840"/>
            <a:ext cx="2962600" cy="773204"/>
            <a:chOff x="2302975" y="3862809"/>
            <a:chExt cx="2962600" cy="773204"/>
          </a:xfrm>
        </p:grpSpPr>
        <p:sp>
          <p:nvSpPr>
            <p:cNvPr id="775" name="Google Shape;775;p5"/>
            <p:cNvSpPr/>
            <p:nvPr/>
          </p:nvSpPr>
          <p:spPr>
            <a:xfrm>
              <a:off x="2303000" y="4571988"/>
              <a:ext cx="2962542" cy="64025"/>
            </a:xfrm>
            <a:custGeom>
              <a:rect b="b" l="l" r="r" t="t"/>
              <a:pathLst>
                <a:path extrusionOk="0" h="2561" w="100990">
                  <a:moveTo>
                    <a:pt x="50495" y="1"/>
                  </a:moveTo>
                  <a:cubicBezTo>
                    <a:pt x="22611" y="1"/>
                    <a:pt x="1" y="561"/>
                    <a:pt x="1" y="1275"/>
                  </a:cubicBezTo>
                  <a:cubicBezTo>
                    <a:pt x="1" y="1977"/>
                    <a:pt x="22611" y="2561"/>
                    <a:pt x="50495" y="2561"/>
                  </a:cubicBezTo>
                  <a:cubicBezTo>
                    <a:pt x="78380" y="2561"/>
                    <a:pt x="100990" y="1989"/>
                    <a:pt x="100990" y="1275"/>
                  </a:cubicBezTo>
                  <a:cubicBezTo>
                    <a:pt x="100990" y="561"/>
                    <a:pt x="78380" y="1"/>
                    <a:pt x="50495" y="1"/>
                  </a:cubicBezTo>
                  <a:close/>
                </a:path>
              </a:pathLst>
            </a:custGeom>
            <a:solidFill>
              <a:srgbClr val="D6AE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76" name="Google Shape;776;p5"/>
            <p:cNvGrpSpPr/>
            <p:nvPr/>
          </p:nvGrpSpPr>
          <p:grpSpPr>
            <a:xfrm>
              <a:off x="2302975" y="3862809"/>
              <a:ext cx="2962600" cy="741200"/>
              <a:chOff x="4183850" y="3669409"/>
              <a:chExt cx="2962600" cy="741200"/>
            </a:xfrm>
          </p:grpSpPr>
          <p:grpSp>
            <p:nvGrpSpPr>
              <p:cNvPr id="777" name="Google Shape;777;p5"/>
              <p:cNvGrpSpPr/>
              <p:nvPr/>
            </p:nvGrpSpPr>
            <p:grpSpPr>
              <a:xfrm>
                <a:off x="4183850" y="3669409"/>
                <a:ext cx="2962600" cy="741200"/>
                <a:chOff x="4183850" y="3421375"/>
                <a:chExt cx="2962600" cy="741200"/>
              </a:xfrm>
            </p:grpSpPr>
            <p:sp>
              <p:nvSpPr>
                <p:cNvPr id="778" name="Google Shape;778;p5"/>
                <p:cNvSpPr/>
                <p:nvPr/>
              </p:nvSpPr>
              <p:spPr>
                <a:xfrm>
                  <a:off x="4183850" y="3761900"/>
                  <a:ext cx="1482950" cy="61650"/>
                </a:xfrm>
                <a:custGeom>
                  <a:rect b="b" l="l" r="r" t="t"/>
                  <a:pathLst>
                    <a:path extrusionOk="0" h="2466" w="59318">
                      <a:moveTo>
                        <a:pt x="1250" y="1"/>
                      </a:moveTo>
                      <a:cubicBezTo>
                        <a:pt x="572" y="1"/>
                        <a:pt x="24" y="548"/>
                        <a:pt x="24" y="1239"/>
                      </a:cubicBezTo>
                      <a:cubicBezTo>
                        <a:pt x="0" y="1917"/>
                        <a:pt x="572" y="2465"/>
                        <a:pt x="1250" y="2465"/>
                      </a:cubicBezTo>
                      <a:lnTo>
                        <a:pt x="59317" y="2465"/>
                      </a:lnTo>
                      <a:lnTo>
                        <a:pt x="59317" y="1"/>
                      </a:lnTo>
                      <a:close/>
                    </a:path>
                  </a:pathLst>
                </a:custGeom>
                <a:solidFill>
                  <a:srgbClr val="97BD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5"/>
                <p:cNvSpPr/>
                <p:nvPr/>
              </p:nvSpPr>
              <p:spPr>
                <a:xfrm>
                  <a:off x="4455900" y="3421375"/>
                  <a:ext cx="125925" cy="741200"/>
                </a:xfrm>
                <a:custGeom>
                  <a:rect b="b" l="l" r="r" t="t"/>
                  <a:pathLst>
                    <a:path extrusionOk="0" h="29648" w="5037">
                      <a:moveTo>
                        <a:pt x="2513" y="1"/>
                      </a:moveTo>
                      <a:cubicBezTo>
                        <a:pt x="1132" y="1"/>
                        <a:pt x="1" y="1132"/>
                        <a:pt x="1" y="2513"/>
                      </a:cubicBezTo>
                      <a:lnTo>
                        <a:pt x="1" y="27135"/>
                      </a:lnTo>
                      <a:cubicBezTo>
                        <a:pt x="1" y="28504"/>
                        <a:pt x="1132" y="29647"/>
                        <a:pt x="2513" y="29647"/>
                      </a:cubicBezTo>
                      <a:cubicBezTo>
                        <a:pt x="3906" y="29647"/>
                        <a:pt x="5037" y="28516"/>
                        <a:pt x="5037" y="27135"/>
                      </a:cubicBezTo>
                      <a:lnTo>
                        <a:pt x="5037" y="2513"/>
                      </a:lnTo>
                      <a:cubicBezTo>
                        <a:pt x="5037" y="1132"/>
                        <a:pt x="3906" y="1"/>
                        <a:pt x="2513" y="1"/>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5"/>
                <p:cNvSpPr/>
                <p:nvPr/>
              </p:nvSpPr>
              <p:spPr>
                <a:xfrm>
                  <a:off x="4455900" y="3961625"/>
                  <a:ext cx="125925" cy="200650"/>
                </a:xfrm>
                <a:custGeom>
                  <a:rect b="b" l="l" r="r" t="t"/>
                  <a:pathLst>
                    <a:path extrusionOk="0" h="8026" w="5037">
                      <a:moveTo>
                        <a:pt x="1" y="1"/>
                      </a:moveTo>
                      <a:lnTo>
                        <a:pt x="1" y="5513"/>
                      </a:lnTo>
                      <a:cubicBezTo>
                        <a:pt x="1" y="6894"/>
                        <a:pt x="1132" y="8025"/>
                        <a:pt x="2513" y="8025"/>
                      </a:cubicBezTo>
                      <a:cubicBezTo>
                        <a:pt x="3906" y="8025"/>
                        <a:pt x="5037" y="6894"/>
                        <a:pt x="5037" y="5513"/>
                      </a:cubicBezTo>
                      <a:lnTo>
                        <a:pt x="5037" y="1"/>
                      </a:lnTo>
                      <a:cubicBezTo>
                        <a:pt x="5037" y="1382"/>
                        <a:pt x="3906" y="2513"/>
                        <a:pt x="2513" y="2513"/>
                      </a:cubicBezTo>
                      <a:cubicBezTo>
                        <a:pt x="1132" y="2513"/>
                        <a:pt x="1" y="1382"/>
                        <a:pt x="1" y="1"/>
                      </a:cubicBezTo>
                      <a:close/>
                    </a:path>
                  </a:pathLst>
                </a:custGeom>
                <a:solidFill>
                  <a:srgbClr val="0C3C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5"/>
                <p:cNvSpPr/>
                <p:nvPr/>
              </p:nvSpPr>
              <p:spPr>
                <a:xfrm>
                  <a:off x="4366000" y="3526450"/>
                  <a:ext cx="89925" cy="531350"/>
                </a:xfrm>
                <a:custGeom>
                  <a:rect b="b" l="l" r="r" t="t"/>
                  <a:pathLst>
                    <a:path extrusionOk="0" h="21254" w="3597">
                      <a:moveTo>
                        <a:pt x="1799" y="1"/>
                      </a:moveTo>
                      <a:cubicBezTo>
                        <a:pt x="799" y="1"/>
                        <a:pt x="1" y="810"/>
                        <a:pt x="1" y="1799"/>
                      </a:cubicBezTo>
                      <a:lnTo>
                        <a:pt x="1" y="19444"/>
                      </a:lnTo>
                      <a:cubicBezTo>
                        <a:pt x="1" y="20432"/>
                        <a:pt x="799" y="21253"/>
                        <a:pt x="1799" y="21253"/>
                      </a:cubicBezTo>
                      <a:cubicBezTo>
                        <a:pt x="2799" y="21253"/>
                        <a:pt x="3597" y="20432"/>
                        <a:pt x="3597" y="19444"/>
                      </a:cubicBezTo>
                      <a:lnTo>
                        <a:pt x="3597" y="1799"/>
                      </a:lnTo>
                      <a:cubicBezTo>
                        <a:pt x="3597" y="798"/>
                        <a:pt x="2775" y="1"/>
                        <a:pt x="1799" y="1"/>
                      </a:cubicBezTo>
                      <a:close/>
                    </a:path>
                  </a:pathLst>
                </a:custGeom>
                <a:solidFill>
                  <a:srgbClr val="1350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5"/>
                <p:cNvSpPr/>
                <p:nvPr/>
              </p:nvSpPr>
              <p:spPr>
                <a:xfrm>
                  <a:off x="4366000" y="3913700"/>
                  <a:ext cx="89925" cy="143500"/>
                </a:xfrm>
                <a:custGeom>
                  <a:rect b="b" l="l" r="r" t="t"/>
                  <a:pathLst>
                    <a:path extrusionOk="0" h="5740" w="3597">
                      <a:moveTo>
                        <a:pt x="1" y="1"/>
                      </a:moveTo>
                      <a:lnTo>
                        <a:pt x="1" y="3942"/>
                      </a:lnTo>
                      <a:cubicBezTo>
                        <a:pt x="1" y="4930"/>
                        <a:pt x="811" y="5740"/>
                        <a:pt x="1799" y="5740"/>
                      </a:cubicBezTo>
                      <a:cubicBezTo>
                        <a:pt x="2775" y="5740"/>
                        <a:pt x="3597" y="4942"/>
                        <a:pt x="3597" y="3942"/>
                      </a:cubicBezTo>
                      <a:lnTo>
                        <a:pt x="3597" y="1"/>
                      </a:lnTo>
                      <a:cubicBezTo>
                        <a:pt x="3597" y="977"/>
                        <a:pt x="2799" y="1799"/>
                        <a:pt x="1799" y="1799"/>
                      </a:cubicBezTo>
                      <a:cubicBezTo>
                        <a:pt x="799" y="1799"/>
                        <a:pt x="1" y="1001"/>
                        <a:pt x="1" y="1"/>
                      </a:cubicBezTo>
                      <a:close/>
                    </a:path>
                  </a:pathLst>
                </a:custGeom>
                <a:solidFill>
                  <a:srgbClr val="072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5"/>
                <p:cNvSpPr/>
                <p:nvPr/>
              </p:nvSpPr>
              <p:spPr>
                <a:xfrm>
                  <a:off x="5642950" y="3761900"/>
                  <a:ext cx="1503500" cy="61650"/>
                </a:xfrm>
                <a:custGeom>
                  <a:rect b="b" l="l" r="r" t="t"/>
                  <a:pathLst>
                    <a:path extrusionOk="0" h="2466" w="60140">
                      <a:moveTo>
                        <a:pt x="1" y="1"/>
                      </a:moveTo>
                      <a:lnTo>
                        <a:pt x="1" y="2465"/>
                      </a:lnTo>
                      <a:lnTo>
                        <a:pt x="58901" y="2465"/>
                      </a:lnTo>
                      <a:cubicBezTo>
                        <a:pt x="59591" y="2465"/>
                        <a:pt x="60139" y="1917"/>
                        <a:pt x="60139" y="1239"/>
                      </a:cubicBezTo>
                      <a:cubicBezTo>
                        <a:pt x="60139" y="548"/>
                        <a:pt x="59591" y="1"/>
                        <a:pt x="58901" y="1"/>
                      </a:cubicBezTo>
                      <a:close/>
                    </a:path>
                  </a:pathLst>
                </a:custGeom>
                <a:solidFill>
                  <a:srgbClr val="97BD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5"/>
                <p:cNvSpPr/>
                <p:nvPr/>
              </p:nvSpPr>
              <p:spPr>
                <a:xfrm>
                  <a:off x="6964850" y="3742250"/>
                  <a:ext cx="64025" cy="102125"/>
                </a:xfrm>
                <a:custGeom>
                  <a:rect b="b" l="l" r="r" t="t"/>
                  <a:pathLst>
                    <a:path extrusionOk="0" h="4085" w="2561">
                      <a:moveTo>
                        <a:pt x="0" y="1"/>
                      </a:moveTo>
                      <a:lnTo>
                        <a:pt x="0" y="4085"/>
                      </a:lnTo>
                      <a:lnTo>
                        <a:pt x="2560" y="4085"/>
                      </a:lnTo>
                      <a:lnTo>
                        <a:pt x="2560" y="1"/>
                      </a:lnTo>
                      <a:close/>
                    </a:path>
                  </a:pathLst>
                </a:custGeom>
                <a:solidFill>
                  <a:srgbClr val="0C3C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5"/>
                <p:cNvSpPr/>
                <p:nvPr/>
              </p:nvSpPr>
              <p:spPr>
                <a:xfrm>
                  <a:off x="6748750" y="3421375"/>
                  <a:ext cx="125625" cy="741200"/>
                </a:xfrm>
                <a:custGeom>
                  <a:rect b="b" l="l" r="r" t="t"/>
                  <a:pathLst>
                    <a:path extrusionOk="0" h="29648" w="5025">
                      <a:moveTo>
                        <a:pt x="2513" y="1"/>
                      </a:moveTo>
                      <a:cubicBezTo>
                        <a:pt x="1132" y="1"/>
                        <a:pt x="0" y="1132"/>
                        <a:pt x="0" y="2513"/>
                      </a:cubicBezTo>
                      <a:lnTo>
                        <a:pt x="0" y="27135"/>
                      </a:lnTo>
                      <a:cubicBezTo>
                        <a:pt x="0" y="28516"/>
                        <a:pt x="1132" y="29647"/>
                        <a:pt x="2513" y="29647"/>
                      </a:cubicBezTo>
                      <a:cubicBezTo>
                        <a:pt x="3894" y="29647"/>
                        <a:pt x="5025" y="28504"/>
                        <a:pt x="5025" y="27135"/>
                      </a:cubicBezTo>
                      <a:lnTo>
                        <a:pt x="5025" y="2513"/>
                      </a:lnTo>
                      <a:cubicBezTo>
                        <a:pt x="5025" y="1132"/>
                        <a:pt x="3894" y="1"/>
                        <a:pt x="2513" y="1"/>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5"/>
                <p:cNvSpPr/>
                <p:nvPr/>
              </p:nvSpPr>
              <p:spPr>
                <a:xfrm>
                  <a:off x="6748750" y="3961625"/>
                  <a:ext cx="125625" cy="200650"/>
                </a:xfrm>
                <a:custGeom>
                  <a:rect b="b" l="l" r="r" t="t"/>
                  <a:pathLst>
                    <a:path extrusionOk="0" h="8026" w="5025">
                      <a:moveTo>
                        <a:pt x="0" y="1"/>
                      </a:moveTo>
                      <a:lnTo>
                        <a:pt x="0" y="5513"/>
                      </a:lnTo>
                      <a:cubicBezTo>
                        <a:pt x="0" y="6894"/>
                        <a:pt x="1132" y="8025"/>
                        <a:pt x="2513" y="8025"/>
                      </a:cubicBezTo>
                      <a:cubicBezTo>
                        <a:pt x="3894" y="8025"/>
                        <a:pt x="5025" y="6894"/>
                        <a:pt x="5025" y="5513"/>
                      </a:cubicBezTo>
                      <a:lnTo>
                        <a:pt x="5025" y="1"/>
                      </a:lnTo>
                      <a:cubicBezTo>
                        <a:pt x="5025" y="1382"/>
                        <a:pt x="3894" y="2513"/>
                        <a:pt x="2513" y="2513"/>
                      </a:cubicBezTo>
                      <a:cubicBezTo>
                        <a:pt x="1132" y="2513"/>
                        <a:pt x="0" y="1382"/>
                        <a:pt x="0" y="1"/>
                      </a:cubicBezTo>
                      <a:close/>
                    </a:path>
                  </a:pathLst>
                </a:custGeom>
                <a:solidFill>
                  <a:srgbClr val="0C3C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87" name="Google Shape;787;p5"/>
              <p:cNvSpPr/>
              <p:nvPr/>
            </p:nvSpPr>
            <p:spPr>
              <a:xfrm>
                <a:off x="6874650" y="3755050"/>
                <a:ext cx="90225" cy="531350"/>
              </a:xfrm>
              <a:custGeom>
                <a:rect b="b" l="l" r="r" t="t"/>
                <a:pathLst>
                  <a:path extrusionOk="0" h="21254" w="3609">
                    <a:moveTo>
                      <a:pt x="1811" y="1"/>
                    </a:moveTo>
                    <a:cubicBezTo>
                      <a:pt x="822" y="1"/>
                      <a:pt x="1" y="798"/>
                      <a:pt x="1" y="1799"/>
                    </a:cubicBezTo>
                    <a:lnTo>
                      <a:pt x="1" y="19444"/>
                    </a:lnTo>
                    <a:cubicBezTo>
                      <a:pt x="1" y="20432"/>
                      <a:pt x="810" y="21253"/>
                      <a:pt x="1811" y="21253"/>
                    </a:cubicBezTo>
                    <a:cubicBezTo>
                      <a:pt x="2787" y="21253"/>
                      <a:pt x="3608" y="20432"/>
                      <a:pt x="3608" y="19444"/>
                    </a:cubicBezTo>
                    <a:lnTo>
                      <a:pt x="3608" y="1799"/>
                    </a:lnTo>
                    <a:cubicBezTo>
                      <a:pt x="3608" y="810"/>
                      <a:pt x="2799" y="1"/>
                      <a:pt x="1811" y="1"/>
                    </a:cubicBezTo>
                    <a:close/>
                  </a:path>
                </a:pathLst>
              </a:custGeom>
              <a:solidFill>
                <a:srgbClr val="1350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5"/>
              <p:cNvSpPr/>
              <p:nvPr/>
            </p:nvSpPr>
            <p:spPr>
              <a:xfrm>
                <a:off x="6874650" y="4161734"/>
                <a:ext cx="90225" cy="143500"/>
              </a:xfrm>
              <a:custGeom>
                <a:rect b="b" l="l" r="r" t="t"/>
                <a:pathLst>
                  <a:path extrusionOk="0" h="5740" w="3609">
                    <a:moveTo>
                      <a:pt x="1" y="1"/>
                    </a:moveTo>
                    <a:lnTo>
                      <a:pt x="1" y="3942"/>
                    </a:lnTo>
                    <a:cubicBezTo>
                      <a:pt x="1" y="4942"/>
                      <a:pt x="822" y="5740"/>
                      <a:pt x="1811" y="5740"/>
                    </a:cubicBezTo>
                    <a:cubicBezTo>
                      <a:pt x="2799" y="5740"/>
                      <a:pt x="3608" y="4930"/>
                      <a:pt x="3608" y="3942"/>
                    </a:cubicBezTo>
                    <a:lnTo>
                      <a:pt x="3608" y="1"/>
                    </a:lnTo>
                    <a:cubicBezTo>
                      <a:pt x="3608" y="1001"/>
                      <a:pt x="2787" y="1799"/>
                      <a:pt x="1811" y="1799"/>
                    </a:cubicBezTo>
                    <a:cubicBezTo>
                      <a:pt x="810" y="1799"/>
                      <a:pt x="1" y="977"/>
                      <a:pt x="1" y="1"/>
                    </a:cubicBezTo>
                    <a:close/>
                  </a:path>
                </a:pathLst>
              </a:custGeom>
              <a:solidFill>
                <a:srgbClr val="072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789" name="Google Shape;789;p5"/>
          <p:cNvPicPr preferRelativeResize="0"/>
          <p:nvPr/>
        </p:nvPicPr>
        <p:blipFill rotWithShape="1">
          <a:blip r:embed="rId3">
            <a:alphaModFix/>
          </a:blip>
          <a:srcRect b="0" l="0" r="0" t="0"/>
          <a:stretch/>
        </p:blipFill>
        <p:spPr>
          <a:xfrm>
            <a:off x="1829109" y="1801243"/>
            <a:ext cx="353599" cy="353599"/>
          </a:xfrm>
          <a:prstGeom prst="rect">
            <a:avLst/>
          </a:prstGeom>
          <a:noFill/>
          <a:ln>
            <a:noFill/>
          </a:ln>
        </p:spPr>
      </p:pic>
      <p:pic>
        <p:nvPicPr>
          <p:cNvPr id="790" name="Google Shape;790;p5"/>
          <p:cNvPicPr preferRelativeResize="0"/>
          <p:nvPr/>
        </p:nvPicPr>
        <p:blipFill rotWithShape="1">
          <a:blip r:embed="rId4">
            <a:alphaModFix/>
          </a:blip>
          <a:srcRect b="0" l="0" r="0" t="0"/>
          <a:stretch/>
        </p:blipFill>
        <p:spPr>
          <a:xfrm>
            <a:off x="6939069" y="1805431"/>
            <a:ext cx="354475" cy="349411"/>
          </a:xfrm>
          <a:prstGeom prst="rect">
            <a:avLst/>
          </a:prstGeom>
          <a:noFill/>
          <a:ln>
            <a:noFill/>
          </a:ln>
        </p:spPr>
      </p:pic>
      <p:pic>
        <p:nvPicPr>
          <p:cNvPr id="791" name="Google Shape;791;p5"/>
          <p:cNvPicPr preferRelativeResize="0"/>
          <p:nvPr/>
        </p:nvPicPr>
        <p:blipFill rotWithShape="1">
          <a:blip r:embed="rId5">
            <a:alphaModFix/>
          </a:blip>
          <a:srcRect b="0" l="0" r="0" t="0"/>
          <a:stretch/>
        </p:blipFill>
        <p:spPr>
          <a:xfrm>
            <a:off x="4407391" y="1798317"/>
            <a:ext cx="329213" cy="34750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6"/>
          <p:cNvSpPr txBox="1"/>
          <p:nvPr>
            <p:ph idx="6" type="subTitle"/>
          </p:nvPr>
        </p:nvSpPr>
        <p:spPr>
          <a:xfrm>
            <a:off x="695624" y="2362033"/>
            <a:ext cx="2027400" cy="3771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400"/>
              <a:buNone/>
            </a:pPr>
            <a:r>
              <a:rPr lang="ko-KR">
                <a:latin typeface="Arial"/>
                <a:ea typeface="Arial"/>
                <a:cs typeface="Arial"/>
                <a:sym typeface="Arial"/>
              </a:rPr>
              <a:t>식단 관리</a:t>
            </a:r>
            <a:endParaRPr>
              <a:latin typeface="Arial"/>
              <a:ea typeface="Arial"/>
              <a:cs typeface="Arial"/>
              <a:sym typeface="Arial"/>
            </a:endParaRPr>
          </a:p>
        </p:txBody>
      </p:sp>
      <p:sp>
        <p:nvSpPr>
          <p:cNvPr id="797" name="Google Shape;797;p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ko-KR">
                <a:solidFill>
                  <a:schemeClr val="accent4"/>
                </a:solidFill>
                <a:latin typeface="Arial"/>
                <a:ea typeface="Arial"/>
                <a:cs typeface="Arial"/>
                <a:sym typeface="Arial"/>
              </a:rPr>
              <a:t>주요 기능 </a:t>
            </a:r>
            <a:r>
              <a:rPr lang="ko-KR">
                <a:solidFill>
                  <a:schemeClr val="lt2"/>
                </a:solidFill>
                <a:latin typeface="Arial"/>
                <a:ea typeface="Arial"/>
                <a:cs typeface="Arial"/>
                <a:sym typeface="Arial"/>
              </a:rPr>
              <a:t>소개</a:t>
            </a:r>
            <a:endParaRPr>
              <a:solidFill>
                <a:schemeClr val="lt2"/>
              </a:solidFill>
              <a:latin typeface="Arial"/>
              <a:ea typeface="Arial"/>
              <a:cs typeface="Arial"/>
              <a:sym typeface="Arial"/>
            </a:endParaRPr>
          </a:p>
        </p:txBody>
      </p:sp>
      <p:sp>
        <p:nvSpPr>
          <p:cNvPr id="798" name="Google Shape;798;p6"/>
          <p:cNvSpPr txBox="1"/>
          <p:nvPr>
            <p:ph idx="1" type="subTitle"/>
          </p:nvPr>
        </p:nvSpPr>
        <p:spPr>
          <a:xfrm>
            <a:off x="681355" y="1473273"/>
            <a:ext cx="2027400" cy="7479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r>
              <a:rPr lang="ko-KR">
                <a:latin typeface="Arial"/>
                <a:ea typeface="Arial"/>
                <a:cs typeface="Arial"/>
                <a:sym typeface="Arial"/>
              </a:rPr>
              <a:t>트레이너와 회원의 연동으로 이루어지는 수월한 코칭</a:t>
            </a:r>
            <a:endParaRPr>
              <a:latin typeface="Arial"/>
              <a:ea typeface="Arial"/>
              <a:cs typeface="Arial"/>
              <a:sym typeface="Arial"/>
            </a:endParaRPr>
          </a:p>
        </p:txBody>
      </p:sp>
      <p:sp>
        <p:nvSpPr>
          <p:cNvPr id="799" name="Google Shape;799;p6"/>
          <p:cNvSpPr txBox="1"/>
          <p:nvPr>
            <p:ph idx="2" type="subTitle"/>
          </p:nvPr>
        </p:nvSpPr>
        <p:spPr>
          <a:xfrm>
            <a:off x="6448592" y="1859033"/>
            <a:ext cx="2027400" cy="747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ko-KR">
                <a:latin typeface="Arial"/>
                <a:ea typeface="Arial"/>
                <a:cs typeface="Arial"/>
                <a:sym typeface="Arial"/>
              </a:rPr>
              <a:t>상세 운동을 추가하고 기록하며 리스트를 마음대로</a:t>
            </a:r>
            <a:endParaRPr>
              <a:latin typeface="Arial"/>
              <a:ea typeface="Arial"/>
              <a:cs typeface="Arial"/>
              <a:sym typeface="Arial"/>
            </a:endParaRPr>
          </a:p>
        </p:txBody>
      </p:sp>
      <p:sp>
        <p:nvSpPr>
          <p:cNvPr id="800" name="Google Shape;800;p6"/>
          <p:cNvSpPr txBox="1"/>
          <p:nvPr>
            <p:ph idx="3" type="subTitle"/>
          </p:nvPr>
        </p:nvSpPr>
        <p:spPr>
          <a:xfrm>
            <a:off x="625730" y="2676773"/>
            <a:ext cx="2027400" cy="7479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r>
              <a:rPr lang="ko-KR">
                <a:latin typeface="Arial"/>
                <a:ea typeface="Arial"/>
                <a:cs typeface="Arial"/>
                <a:sym typeface="Arial"/>
              </a:rPr>
              <a:t>직접 등록하는 식단으로 보다 자세한 계획을 수립</a:t>
            </a:r>
            <a:endParaRPr>
              <a:latin typeface="Arial"/>
              <a:ea typeface="Arial"/>
              <a:cs typeface="Arial"/>
              <a:sym typeface="Arial"/>
            </a:endParaRPr>
          </a:p>
        </p:txBody>
      </p:sp>
      <p:sp>
        <p:nvSpPr>
          <p:cNvPr id="801" name="Google Shape;801;p6"/>
          <p:cNvSpPr txBox="1"/>
          <p:nvPr>
            <p:ph idx="4" type="subTitle"/>
          </p:nvPr>
        </p:nvSpPr>
        <p:spPr>
          <a:xfrm>
            <a:off x="6413545" y="3362484"/>
            <a:ext cx="2027400" cy="747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ko-KR">
                <a:latin typeface="Arial"/>
                <a:ea typeface="Arial"/>
                <a:cs typeface="Arial"/>
                <a:sym typeface="Arial"/>
              </a:rPr>
              <a:t>연동된 트레이너와의 개인 메시지 기능으로 편리한 소통</a:t>
            </a:r>
            <a:endParaRPr>
              <a:latin typeface="Arial"/>
              <a:ea typeface="Arial"/>
              <a:cs typeface="Arial"/>
              <a:sym typeface="Arial"/>
            </a:endParaRPr>
          </a:p>
        </p:txBody>
      </p:sp>
      <p:sp>
        <p:nvSpPr>
          <p:cNvPr id="802" name="Google Shape;802;p6"/>
          <p:cNvSpPr txBox="1"/>
          <p:nvPr>
            <p:ph idx="5" type="subTitle"/>
          </p:nvPr>
        </p:nvSpPr>
        <p:spPr>
          <a:xfrm>
            <a:off x="673924" y="1162594"/>
            <a:ext cx="2027400" cy="3771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400"/>
              <a:buNone/>
            </a:pPr>
            <a:r>
              <a:rPr lang="ko-KR">
                <a:latin typeface="Arial"/>
                <a:ea typeface="Arial"/>
                <a:cs typeface="Arial"/>
                <a:sym typeface="Arial"/>
              </a:rPr>
              <a:t>트레이너 연동</a:t>
            </a:r>
            <a:endParaRPr>
              <a:latin typeface="Arial"/>
              <a:ea typeface="Arial"/>
              <a:cs typeface="Arial"/>
              <a:sym typeface="Arial"/>
            </a:endParaRPr>
          </a:p>
        </p:txBody>
      </p:sp>
      <p:sp>
        <p:nvSpPr>
          <p:cNvPr id="803" name="Google Shape;803;p6"/>
          <p:cNvSpPr txBox="1"/>
          <p:nvPr>
            <p:ph idx="7" type="subTitle"/>
          </p:nvPr>
        </p:nvSpPr>
        <p:spPr>
          <a:xfrm>
            <a:off x="6448592" y="1567045"/>
            <a:ext cx="2027400" cy="37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ko-KR">
                <a:latin typeface="Arial"/>
                <a:ea typeface="Arial"/>
                <a:cs typeface="Arial"/>
                <a:sym typeface="Arial"/>
              </a:rPr>
              <a:t>운동 일지</a:t>
            </a:r>
            <a:endParaRPr>
              <a:latin typeface="Arial"/>
              <a:ea typeface="Arial"/>
              <a:cs typeface="Arial"/>
              <a:sym typeface="Arial"/>
            </a:endParaRPr>
          </a:p>
        </p:txBody>
      </p:sp>
      <p:sp>
        <p:nvSpPr>
          <p:cNvPr id="804" name="Google Shape;804;p6"/>
          <p:cNvSpPr txBox="1"/>
          <p:nvPr>
            <p:ph idx="8" type="subTitle"/>
          </p:nvPr>
        </p:nvSpPr>
        <p:spPr>
          <a:xfrm>
            <a:off x="6448592" y="3017452"/>
            <a:ext cx="2027400" cy="37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ko-KR">
                <a:latin typeface="Arial"/>
                <a:ea typeface="Arial"/>
                <a:cs typeface="Arial"/>
                <a:sym typeface="Arial"/>
              </a:rPr>
              <a:t>개인 메세지</a:t>
            </a:r>
            <a:endParaRPr>
              <a:latin typeface="Arial"/>
              <a:ea typeface="Arial"/>
              <a:cs typeface="Arial"/>
              <a:sym typeface="Arial"/>
            </a:endParaRPr>
          </a:p>
        </p:txBody>
      </p:sp>
      <p:grpSp>
        <p:nvGrpSpPr>
          <p:cNvPr id="805" name="Google Shape;805;p6"/>
          <p:cNvGrpSpPr/>
          <p:nvPr/>
        </p:nvGrpSpPr>
        <p:grpSpPr>
          <a:xfrm rot="5400000">
            <a:off x="8263193" y="511415"/>
            <a:ext cx="82490" cy="1001973"/>
            <a:chOff x="7173675" y="1384800"/>
            <a:chExt cx="73975" cy="898550"/>
          </a:xfrm>
        </p:grpSpPr>
        <p:sp>
          <p:nvSpPr>
            <p:cNvPr id="806" name="Google Shape;806;p6"/>
            <p:cNvSpPr/>
            <p:nvPr/>
          </p:nvSpPr>
          <p:spPr>
            <a:xfrm>
              <a:off x="7173675" y="1384800"/>
              <a:ext cx="73975" cy="74000"/>
            </a:xfrm>
            <a:custGeom>
              <a:rect b="b" l="l" r="r" t="t"/>
              <a:pathLst>
                <a:path extrusionOk="0" h="2960" w="2959">
                  <a:moveTo>
                    <a:pt x="1469" y="0"/>
                  </a:moveTo>
                  <a:cubicBezTo>
                    <a:pt x="658" y="0"/>
                    <a:pt x="0" y="658"/>
                    <a:pt x="0" y="1469"/>
                  </a:cubicBezTo>
                  <a:cubicBezTo>
                    <a:pt x="0" y="2302"/>
                    <a:pt x="658" y="2959"/>
                    <a:pt x="1469" y="2959"/>
                  </a:cubicBezTo>
                  <a:cubicBezTo>
                    <a:pt x="2301" y="2959"/>
                    <a:pt x="2959" y="2302"/>
                    <a:pt x="2959" y="1469"/>
                  </a:cubicBezTo>
                  <a:cubicBezTo>
                    <a:pt x="2959" y="658"/>
                    <a:pt x="2301"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6"/>
            <p:cNvSpPr/>
            <p:nvPr/>
          </p:nvSpPr>
          <p:spPr>
            <a:xfrm>
              <a:off x="7173675" y="1502600"/>
              <a:ext cx="73975" cy="73975"/>
            </a:xfrm>
            <a:custGeom>
              <a:rect b="b" l="l" r="r" t="t"/>
              <a:pathLst>
                <a:path extrusionOk="0" h="2959" w="2959">
                  <a:moveTo>
                    <a:pt x="1469" y="0"/>
                  </a:moveTo>
                  <a:cubicBezTo>
                    <a:pt x="658" y="0"/>
                    <a:pt x="0" y="658"/>
                    <a:pt x="0" y="1469"/>
                  </a:cubicBezTo>
                  <a:cubicBezTo>
                    <a:pt x="0" y="2301"/>
                    <a:pt x="658" y="2959"/>
                    <a:pt x="1469" y="2959"/>
                  </a:cubicBezTo>
                  <a:cubicBezTo>
                    <a:pt x="2301" y="2959"/>
                    <a:pt x="2959" y="2301"/>
                    <a:pt x="2959" y="1469"/>
                  </a:cubicBezTo>
                  <a:cubicBezTo>
                    <a:pt x="2959" y="658"/>
                    <a:pt x="2301"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6"/>
            <p:cNvSpPr/>
            <p:nvPr/>
          </p:nvSpPr>
          <p:spPr>
            <a:xfrm>
              <a:off x="7173675" y="1619850"/>
              <a:ext cx="73975" cy="74525"/>
            </a:xfrm>
            <a:custGeom>
              <a:rect b="b" l="l" r="r" t="t"/>
              <a:pathLst>
                <a:path extrusionOk="0" h="2981" w="2959">
                  <a:moveTo>
                    <a:pt x="1469" y="0"/>
                  </a:moveTo>
                  <a:cubicBezTo>
                    <a:pt x="658" y="0"/>
                    <a:pt x="0" y="679"/>
                    <a:pt x="0" y="1490"/>
                  </a:cubicBezTo>
                  <a:cubicBezTo>
                    <a:pt x="0" y="2323"/>
                    <a:pt x="658" y="2980"/>
                    <a:pt x="1469" y="2980"/>
                  </a:cubicBezTo>
                  <a:cubicBezTo>
                    <a:pt x="2301" y="2980"/>
                    <a:pt x="2959" y="2323"/>
                    <a:pt x="2959" y="1490"/>
                  </a:cubicBezTo>
                  <a:cubicBezTo>
                    <a:pt x="2959" y="679"/>
                    <a:pt x="2301"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6"/>
            <p:cNvSpPr/>
            <p:nvPr/>
          </p:nvSpPr>
          <p:spPr>
            <a:xfrm>
              <a:off x="7173675" y="1738175"/>
              <a:ext cx="73975" cy="74000"/>
            </a:xfrm>
            <a:custGeom>
              <a:rect b="b" l="l" r="r" t="t"/>
              <a:pathLst>
                <a:path extrusionOk="0" h="2960" w="2959">
                  <a:moveTo>
                    <a:pt x="1469" y="1"/>
                  </a:moveTo>
                  <a:cubicBezTo>
                    <a:pt x="658" y="1"/>
                    <a:pt x="0" y="658"/>
                    <a:pt x="0" y="1469"/>
                  </a:cubicBezTo>
                  <a:cubicBezTo>
                    <a:pt x="0" y="2302"/>
                    <a:pt x="658" y="2959"/>
                    <a:pt x="1469" y="2959"/>
                  </a:cubicBezTo>
                  <a:cubicBezTo>
                    <a:pt x="2301" y="2959"/>
                    <a:pt x="2959" y="2302"/>
                    <a:pt x="2959" y="1469"/>
                  </a:cubicBezTo>
                  <a:cubicBezTo>
                    <a:pt x="2959" y="658"/>
                    <a:pt x="2301" y="1"/>
                    <a:pt x="1469" y="1"/>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6"/>
            <p:cNvSpPr/>
            <p:nvPr/>
          </p:nvSpPr>
          <p:spPr>
            <a:xfrm>
              <a:off x="7173675" y="1855975"/>
              <a:ext cx="73975" cy="73975"/>
            </a:xfrm>
            <a:custGeom>
              <a:rect b="b" l="l" r="r" t="t"/>
              <a:pathLst>
                <a:path extrusionOk="0" h="2959" w="2959">
                  <a:moveTo>
                    <a:pt x="1469" y="0"/>
                  </a:moveTo>
                  <a:cubicBezTo>
                    <a:pt x="658" y="0"/>
                    <a:pt x="0" y="658"/>
                    <a:pt x="0" y="1469"/>
                  </a:cubicBezTo>
                  <a:cubicBezTo>
                    <a:pt x="0" y="2301"/>
                    <a:pt x="658" y="2959"/>
                    <a:pt x="1469" y="2959"/>
                  </a:cubicBezTo>
                  <a:cubicBezTo>
                    <a:pt x="2301" y="2959"/>
                    <a:pt x="2959" y="2301"/>
                    <a:pt x="2959" y="1469"/>
                  </a:cubicBezTo>
                  <a:cubicBezTo>
                    <a:pt x="2959" y="658"/>
                    <a:pt x="2301" y="0"/>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6"/>
            <p:cNvSpPr/>
            <p:nvPr/>
          </p:nvSpPr>
          <p:spPr>
            <a:xfrm>
              <a:off x="7173675" y="1973225"/>
              <a:ext cx="73975" cy="74525"/>
            </a:xfrm>
            <a:custGeom>
              <a:rect b="b" l="l" r="r" t="t"/>
              <a:pathLst>
                <a:path extrusionOk="0" h="2981" w="2959">
                  <a:moveTo>
                    <a:pt x="1469" y="0"/>
                  </a:moveTo>
                  <a:cubicBezTo>
                    <a:pt x="658" y="0"/>
                    <a:pt x="0" y="680"/>
                    <a:pt x="0" y="1490"/>
                  </a:cubicBezTo>
                  <a:cubicBezTo>
                    <a:pt x="0" y="2323"/>
                    <a:pt x="658" y="2981"/>
                    <a:pt x="1469" y="2981"/>
                  </a:cubicBezTo>
                  <a:cubicBezTo>
                    <a:pt x="2301" y="2981"/>
                    <a:pt x="2959" y="2323"/>
                    <a:pt x="2959" y="1490"/>
                  </a:cubicBezTo>
                  <a:cubicBezTo>
                    <a:pt x="2959" y="680"/>
                    <a:pt x="2301" y="22"/>
                    <a:pt x="1469" y="0"/>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6"/>
            <p:cNvSpPr/>
            <p:nvPr/>
          </p:nvSpPr>
          <p:spPr>
            <a:xfrm>
              <a:off x="7173675" y="2091550"/>
              <a:ext cx="73975" cy="74000"/>
            </a:xfrm>
            <a:custGeom>
              <a:rect b="b" l="l" r="r" t="t"/>
              <a:pathLst>
                <a:path extrusionOk="0" h="2960" w="2959">
                  <a:moveTo>
                    <a:pt x="1469" y="1"/>
                  </a:moveTo>
                  <a:cubicBezTo>
                    <a:pt x="658" y="1"/>
                    <a:pt x="0" y="658"/>
                    <a:pt x="0" y="1469"/>
                  </a:cubicBezTo>
                  <a:cubicBezTo>
                    <a:pt x="0" y="2302"/>
                    <a:pt x="658" y="2959"/>
                    <a:pt x="1469" y="2959"/>
                  </a:cubicBezTo>
                  <a:cubicBezTo>
                    <a:pt x="2301" y="2959"/>
                    <a:pt x="2959" y="2302"/>
                    <a:pt x="2959" y="1469"/>
                  </a:cubicBezTo>
                  <a:cubicBezTo>
                    <a:pt x="2959" y="658"/>
                    <a:pt x="2301" y="1"/>
                    <a:pt x="1469" y="1"/>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6"/>
            <p:cNvSpPr/>
            <p:nvPr/>
          </p:nvSpPr>
          <p:spPr>
            <a:xfrm>
              <a:off x="7173675" y="2209350"/>
              <a:ext cx="73975" cy="74000"/>
            </a:xfrm>
            <a:custGeom>
              <a:rect b="b" l="l" r="r" t="t"/>
              <a:pathLst>
                <a:path extrusionOk="0" h="2960" w="2959">
                  <a:moveTo>
                    <a:pt x="1469" y="1"/>
                  </a:moveTo>
                  <a:cubicBezTo>
                    <a:pt x="658" y="1"/>
                    <a:pt x="0" y="658"/>
                    <a:pt x="0" y="1469"/>
                  </a:cubicBezTo>
                  <a:cubicBezTo>
                    <a:pt x="0" y="2302"/>
                    <a:pt x="658" y="2959"/>
                    <a:pt x="1469" y="2959"/>
                  </a:cubicBezTo>
                  <a:cubicBezTo>
                    <a:pt x="2301" y="2959"/>
                    <a:pt x="2959" y="2302"/>
                    <a:pt x="2959" y="1469"/>
                  </a:cubicBezTo>
                  <a:cubicBezTo>
                    <a:pt x="2959" y="658"/>
                    <a:pt x="2301" y="1"/>
                    <a:pt x="1469" y="1"/>
                  </a:cubicBezTo>
                  <a:close/>
                </a:path>
              </a:pathLst>
            </a:custGeom>
            <a:solidFill>
              <a:srgbClr val="1965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4" name="Google Shape;814;p6"/>
          <p:cNvGrpSpPr/>
          <p:nvPr/>
        </p:nvGrpSpPr>
        <p:grpSpPr>
          <a:xfrm>
            <a:off x="2882451" y="2061663"/>
            <a:ext cx="3377720" cy="3087385"/>
            <a:chOff x="2809056" y="1825100"/>
            <a:chExt cx="3636258" cy="3323700"/>
          </a:xfrm>
        </p:grpSpPr>
        <p:grpSp>
          <p:nvGrpSpPr>
            <p:cNvPr id="815" name="Google Shape;815;p6"/>
            <p:cNvGrpSpPr/>
            <p:nvPr/>
          </p:nvGrpSpPr>
          <p:grpSpPr>
            <a:xfrm>
              <a:off x="2809056" y="1825100"/>
              <a:ext cx="3528401" cy="3323700"/>
              <a:chOff x="3001687" y="1825100"/>
              <a:chExt cx="3528401" cy="3323700"/>
            </a:xfrm>
          </p:grpSpPr>
          <p:grpSp>
            <p:nvGrpSpPr>
              <p:cNvPr id="816" name="Google Shape;816;p6"/>
              <p:cNvGrpSpPr/>
              <p:nvPr/>
            </p:nvGrpSpPr>
            <p:grpSpPr>
              <a:xfrm flipH="1">
                <a:off x="3001687" y="2089913"/>
                <a:ext cx="1508100" cy="1316475"/>
                <a:chOff x="-1567650" y="2741125"/>
                <a:chExt cx="1508100" cy="1316475"/>
              </a:xfrm>
            </p:grpSpPr>
            <p:sp>
              <p:nvSpPr>
                <p:cNvPr id="817" name="Google Shape;817;p6"/>
                <p:cNvSpPr/>
                <p:nvPr/>
              </p:nvSpPr>
              <p:spPr>
                <a:xfrm>
                  <a:off x="-830575" y="2928700"/>
                  <a:ext cx="494375" cy="164800"/>
                </a:xfrm>
                <a:custGeom>
                  <a:rect b="b" l="l" r="r" t="t"/>
                  <a:pathLst>
                    <a:path extrusionOk="0" h="6592" w="19775">
                      <a:moveTo>
                        <a:pt x="543" y="0"/>
                      </a:moveTo>
                      <a:lnTo>
                        <a:pt x="1" y="3824"/>
                      </a:lnTo>
                      <a:lnTo>
                        <a:pt x="19204" y="6591"/>
                      </a:lnTo>
                      <a:lnTo>
                        <a:pt x="19774" y="2767"/>
                      </a:lnTo>
                      <a:lnTo>
                        <a:pt x="543" y="0"/>
                      </a:lnTo>
                      <a:close/>
                    </a:path>
                  </a:pathLst>
                </a:custGeom>
                <a:solidFill>
                  <a:srgbClr val="0C3C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6"/>
                <p:cNvSpPr/>
                <p:nvPr/>
              </p:nvSpPr>
              <p:spPr>
                <a:xfrm>
                  <a:off x="-164000" y="3024975"/>
                  <a:ext cx="104450" cy="106125"/>
                </a:xfrm>
                <a:custGeom>
                  <a:rect b="b" l="l" r="r" t="t"/>
                  <a:pathLst>
                    <a:path extrusionOk="0" h="4245" w="4178">
                      <a:moveTo>
                        <a:pt x="543" y="1"/>
                      </a:moveTo>
                      <a:lnTo>
                        <a:pt x="1" y="3825"/>
                      </a:lnTo>
                      <a:lnTo>
                        <a:pt x="2849" y="4232"/>
                      </a:lnTo>
                      <a:cubicBezTo>
                        <a:pt x="2899" y="4240"/>
                        <a:pt x="2948" y="4244"/>
                        <a:pt x="2997" y="4244"/>
                      </a:cubicBezTo>
                      <a:cubicBezTo>
                        <a:pt x="3417" y="4244"/>
                        <a:pt x="3752" y="3937"/>
                        <a:pt x="3825" y="3500"/>
                      </a:cubicBezTo>
                      <a:lnTo>
                        <a:pt x="4123" y="1357"/>
                      </a:lnTo>
                      <a:cubicBezTo>
                        <a:pt x="4178" y="923"/>
                        <a:pt x="3879" y="462"/>
                        <a:pt x="3391" y="407"/>
                      </a:cubicBezTo>
                      <a:lnTo>
                        <a:pt x="543" y="1"/>
                      </a:lnTo>
                      <a:close/>
                    </a:path>
                  </a:pathLst>
                </a:custGeom>
                <a:solidFill>
                  <a:srgbClr val="0C3C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6"/>
                <p:cNvSpPr/>
                <p:nvPr/>
              </p:nvSpPr>
              <p:spPr>
                <a:xfrm>
                  <a:off x="-374200" y="2831300"/>
                  <a:ext cx="206150" cy="451825"/>
                </a:xfrm>
                <a:custGeom>
                  <a:rect b="b" l="l" r="r" t="t"/>
                  <a:pathLst>
                    <a:path extrusionOk="0" h="18073" w="8246">
                      <a:moveTo>
                        <a:pt x="3350" y="1"/>
                      </a:moveTo>
                      <a:cubicBezTo>
                        <a:pt x="2848" y="1"/>
                        <a:pt x="2403" y="402"/>
                        <a:pt x="2306" y="912"/>
                      </a:cubicBezTo>
                      <a:lnTo>
                        <a:pt x="109" y="16292"/>
                      </a:lnTo>
                      <a:cubicBezTo>
                        <a:pt x="0" y="16861"/>
                        <a:pt x="461" y="17404"/>
                        <a:pt x="1031" y="17512"/>
                      </a:cubicBezTo>
                      <a:lnTo>
                        <a:pt x="4720" y="18055"/>
                      </a:lnTo>
                      <a:cubicBezTo>
                        <a:pt x="4782" y="18066"/>
                        <a:pt x="4844" y="18072"/>
                        <a:pt x="4906" y="18072"/>
                      </a:cubicBezTo>
                      <a:cubicBezTo>
                        <a:pt x="5413" y="18072"/>
                        <a:pt x="5892" y="17688"/>
                        <a:pt x="5940" y="17132"/>
                      </a:cubicBezTo>
                      <a:lnTo>
                        <a:pt x="8137" y="1780"/>
                      </a:lnTo>
                      <a:cubicBezTo>
                        <a:pt x="8246" y="1184"/>
                        <a:pt x="7812" y="641"/>
                        <a:pt x="7242" y="560"/>
                      </a:cubicBezTo>
                      <a:lnTo>
                        <a:pt x="3526" y="17"/>
                      </a:lnTo>
                      <a:cubicBezTo>
                        <a:pt x="3467" y="6"/>
                        <a:pt x="3408" y="1"/>
                        <a:pt x="335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6"/>
                <p:cNvSpPr/>
                <p:nvPr/>
              </p:nvSpPr>
              <p:spPr>
                <a:xfrm>
                  <a:off x="-218925" y="2923275"/>
                  <a:ext cx="134975" cy="297950"/>
                </a:xfrm>
                <a:custGeom>
                  <a:rect b="b" l="l" r="r" t="t"/>
                  <a:pathLst>
                    <a:path extrusionOk="0" h="11918" w="5399">
                      <a:moveTo>
                        <a:pt x="1655" y="0"/>
                      </a:moveTo>
                      <a:lnTo>
                        <a:pt x="1" y="11501"/>
                      </a:lnTo>
                      <a:lnTo>
                        <a:pt x="2713" y="11907"/>
                      </a:lnTo>
                      <a:cubicBezTo>
                        <a:pt x="2764" y="11914"/>
                        <a:pt x="2814" y="11917"/>
                        <a:pt x="2864" y="11917"/>
                      </a:cubicBezTo>
                      <a:cubicBezTo>
                        <a:pt x="3426" y="11917"/>
                        <a:pt x="3915" y="11506"/>
                        <a:pt x="4015" y="10958"/>
                      </a:cubicBezTo>
                      <a:lnTo>
                        <a:pt x="5317" y="1655"/>
                      </a:lnTo>
                      <a:cubicBezTo>
                        <a:pt x="5398" y="1031"/>
                        <a:pt x="4991" y="515"/>
                        <a:pt x="4367" y="407"/>
                      </a:cubicBezTo>
                      <a:lnTo>
                        <a:pt x="16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6"/>
                <p:cNvSpPr/>
                <p:nvPr/>
              </p:nvSpPr>
              <p:spPr>
                <a:xfrm>
                  <a:off x="-1108600" y="2891250"/>
                  <a:ext cx="105150" cy="106625"/>
                </a:xfrm>
                <a:custGeom>
                  <a:rect b="b" l="l" r="r" t="t"/>
                  <a:pathLst>
                    <a:path extrusionOk="0" h="4265" w="4206">
                      <a:moveTo>
                        <a:pt x="1251" y="0"/>
                      </a:moveTo>
                      <a:cubicBezTo>
                        <a:pt x="811" y="0"/>
                        <a:pt x="458" y="311"/>
                        <a:pt x="408" y="739"/>
                      </a:cubicBezTo>
                      <a:lnTo>
                        <a:pt x="82" y="2881"/>
                      </a:lnTo>
                      <a:cubicBezTo>
                        <a:pt x="1" y="3342"/>
                        <a:pt x="326" y="3776"/>
                        <a:pt x="815" y="3858"/>
                      </a:cubicBezTo>
                      <a:lnTo>
                        <a:pt x="3663" y="4265"/>
                      </a:lnTo>
                      <a:lnTo>
                        <a:pt x="4205" y="413"/>
                      </a:lnTo>
                      <a:lnTo>
                        <a:pt x="1357" y="6"/>
                      </a:lnTo>
                      <a:cubicBezTo>
                        <a:pt x="1321" y="2"/>
                        <a:pt x="1286" y="0"/>
                        <a:pt x="1251" y="0"/>
                      </a:cubicBezTo>
                      <a:close/>
                    </a:path>
                  </a:pathLst>
                </a:custGeom>
                <a:solidFill>
                  <a:srgbClr val="0C3C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6"/>
                <p:cNvSpPr/>
                <p:nvPr/>
              </p:nvSpPr>
              <p:spPr>
                <a:xfrm>
                  <a:off x="-999425" y="2741125"/>
                  <a:ext cx="204825" cy="451775"/>
                </a:xfrm>
                <a:custGeom>
                  <a:rect b="b" l="l" r="r" t="t"/>
                  <a:pathLst>
                    <a:path extrusionOk="0" h="18071" w="8193">
                      <a:moveTo>
                        <a:pt x="3330" y="1"/>
                      </a:moveTo>
                      <a:cubicBezTo>
                        <a:pt x="2817" y="1"/>
                        <a:pt x="2328" y="426"/>
                        <a:pt x="2279" y="939"/>
                      </a:cubicBezTo>
                      <a:lnTo>
                        <a:pt x="82" y="16291"/>
                      </a:lnTo>
                      <a:cubicBezTo>
                        <a:pt x="1" y="16888"/>
                        <a:pt x="408" y="17457"/>
                        <a:pt x="977" y="17512"/>
                      </a:cubicBezTo>
                      <a:lnTo>
                        <a:pt x="4693" y="18054"/>
                      </a:lnTo>
                      <a:cubicBezTo>
                        <a:pt x="4753" y="18065"/>
                        <a:pt x="4812" y="18071"/>
                        <a:pt x="4871" y="18071"/>
                      </a:cubicBezTo>
                      <a:cubicBezTo>
                        <a:pt x="5376" y="18071"/>
                        <a:pt x="5838" y="17669"/>
                        <a:pt x="5887" y="17159"/>
                      </a:cubicBezTo>
                      <a:lnTo>
                        <a:pt x="8111" y="1780"/>
                      </a:lnTo>
                      <a:cubicBezTo>
                        <a:pt x="8192" y="1210"/>
                        <a:pt x="7758" y="641"/>
                        <a:pt x="7189" y="559"/>
                      </a:cubicBezTo>
                      <a:lnTo>
                        <a:pt x="3500" y="17"/>
                      </a:lnTo>
                      <a:cubicBezTo>
                        <a:pt x="3443" y="6"/>
                        <a:pt x="3387" y="1"/>
                        <a:pt x="333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6"/>
                <p:cNvSpPr/>
                <p:nvPr/>
              </p:nvSpPr>
              <p:spPr>
                <a:xfrm>
                  <a:off x="-1084175" y="2802325"/>
                  <a:ext cx="134975" cy="297950"/>
                </a:xfrm>
                <a:custGeom>
                  <a:rect b="b" l="l" r="r" t="t"/>
                  <a:pathLst>
                    <a:path extrusionOk="0" h="11918" w="5399">
                      <a:moveTo>
                        <a:pt x="2535" y="0"/>
                      </a:moveTo>
                      <a:cubicBezTo>
                        <a:pt x="1973" y="0"/>
                        <a:pt x="1488" y="411"/>
                        <a:pt x="1438" y="959"/>
                      </a:cubicBezTo>
                      <a:lnTo>
                        <a:pt x="109" y="10263"/>
                      </a:lnTo>
                      <a:cubicBezTo>
                        <a:pt x="0" y="10859"/>
                        <a:pt x="407" y="11456"/>
                        <a:pt x="1004" y="11510"/>
                      </a:cubicBezTo>
                      <a:lnTo>
                        <a:pt x="3716" y="11917"/>
                      </a:lnTo>
                      <a:lnTo>
                        <a:pt x="5398" y="417"/>
                      </a:lnTo>
                      <a:lnTo>
                        <a:pt x="2686" y="10"/>
                      </a:lnTo>
                      <a:cubicBezTo>
                        <a:pt x="2635" y="3"/>
                        <a:pt x="2585" y="0"/>
                        <a:pt x="25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6"/>
                <p:cNvSpPr/>
                <p:nvPr/>
              </p:nvSpPr>
              <p:spPr>
                <a:xfrm>
                  <a:off x="-272500" y="2842575"/>
                  <a:ext cx="63100" cy="437400"/>
                </a:xfrm>
                <a:custGeom>
                  <a:rect b="b" l="l" r="r" t="t"/>
                  <a:pathLst>
                    <a:path extrusionOk="0" fill="none" h="17496" w="2524">
                      <a:moveTo>
                        <a:pt x="2523" y="0"/>
                      </a:moveTo>
                      <a:lnTo>
                        <a:pt x="1" y="17495"/>
                      </a:lnTo>
                    </a:path>
                  </a:pathLst>
                </a:custGeom>
                <a:noFill/>
                <a:ln cap="flat" cmpd="sng" w="12875">
                  <a:solidFill>
                    <a:schemeClr val="dk2"/>
                  </a:solidFill>
                  <a:prstDash val="solid"/>
                  <a:miter lim="271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6"/>
                <p:cNvSpPr/>
                <p:nvPr/>
              </p:nvSpPr>
              <p:spPr>
                <a:xfrm>
                  <a:off x="-958050" y="2743575"/>
                  <a:ext cx="63100" cy="438075"/>
                </a:xfrm>
                <a:custGeom>
                  <a:rect b="b" l="l" r="r" t="t"/>
                  <a:pathLst>
                    <a:path extrusionOk="0" fill="none" h="17523" w="2524">
                      <a:moveTo>
                        <a:pt x="2523" y="0"/>
                      </a:moveTo>
                      <a:lnTo>
                        <a:pt x="0" y="17522"/>
                      </a:lnTo>
                    </a:path>
                  </a:pathLst>
                </a:custGeom>
                <a:noFill/>
                <a:ln cap="flat" cmpd="sng" w="12875">
                  <a:solidFill>
                    <a:schemeClr val="dk2"/>
                  </a:solidFill>
                  <a:prstDash val="solid"/>
                  <a:miter lim="271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6"/>
                <p:cNvSpPr/>
                <p:nvPr/>
              </p:nvSpPr>
              <p:spPr>
                <a:xfrm>
                  <a:off x="-1567650" y="2839225"/>
                  <a:ext cx="1139900" cy="1218375"/>
                </a:xfrm>
                <a:custGeom>
                  <a:rect b="b" l="l" r="r" t="t"/>
                  <a:pathLst>
                    <a:path extrusionOk="0" h="48735" w="45596">
                      <a:moveTo>
                        <a:pt x="35732" y="0"/>
                      </a:moveTo>
                      <a:cubicBezTo>
                        <a:pt x="34181" y="0"/>
                        <a:pt x="33870" y="1233"/>
                        <a:pt x="33362" y="5017"/>
                      </a:cubicBezTo>
                      <a:cubicBezTo>
                        <a:pt x="31111" y="5288"/>
                        <a:pt x="31057" y="11879"/>
                        <a:pt x="31328" y="12910"/>
                      </a:cubicBezTo>
                      <a:cubicBezTo>
                        <a:pt x="31545" y="13669"/>
                        <a:pt x="33362" y="14863"/>
                        <a:pt x="33037" y="16544"/>
                      </a:cubicBezTo>
                      <a:cubicBezTo>
                        <a:pt x="32684" y="18253"/>
                        <a:pt x="28616" y="35341"/>
                        <a:pt x="28616" y="35341"/>
                      </a:cubicBezTo>
                      <a:cubicBezTo>
                        <a:pt x="28616" y="35341"/>
                        <a:pt x="18444" y="33171"/>
                        <a:pt x="12884" y="29428"/>
                      </a:cubicBezTo>
                      <a:cubicBezTo>
                        <a:pt x="8734" y="25359"/>
                        <a:pt x="461" y="25115"/>
                        <a:pt x="461" y="25115"/>
                      </a:cubicBezTo>
                      <a:lnTo>
                        <a:pt x="461" y="25115"/>
                      </a:lnTo>
                      <a:cubicBezTo>
                        <a:pt x="461" y="25115"/>
                        <a:pt x="0" y="36589"/>
                        <a:pt x="2713" y="40983"/>
                      </a:cubicBezTo>
                      <a:cubicBezTo>
                        <a:pt x="3134" y="40796"/>
                        <a:pt x="3595" y="40708"/>
                        <a:pt x="4119" y="40708"/>
                      </a:cubicBezTo>
                      <a:cubicBezTo>
                        <a:pt x="7096" y="40708"/>
                        <a:pt x="12102" y="43563"/>
                        <a:pt x="23544" y="47438"/>
                      </a:cubicBezTo>
                      <a:cubicBezTo>
                        <a:pt x="26234" y="48344"/>
                        <a:pt x="28457" y="48734"/>
                        <a:pt x="30298" y="48734"/>
                      </a:cubicBezTo>
                      <a:cubicBezTo>
                        <a:pt x="37665" y="48734"/>
                        <a:pt x="38907" y="42480"/>
                        <a:pt x="39384" y="37945"/>
                      </a:cubicBezTo>
                      <a:cubicBezTo>
                        <a:pt x="39954" y="32276"/>
                        <a:pt x="41744" y="16436"/>
                        <a:pt x="43100" y="11906"/>
                      </a:cubicBezTo>
                      <a:cubicBezTo>
                        <a:pt x="44375" y="11906"/>
                        <a:pt x="45595" y="8705"/>
                        <a:pt x="45134" y="5017"/>
                      </a:cubicBezTo>
                      <a:cubicBezTo>
                        <a:pt x="44700" y="1328"/>
                        <a:pt x="39031" y="568"/>
                        <a:pt x="36672" y="107"/>
                      </a:cubicBezTo>
                      <a:cubicBezTo>
                        <a:pt x="36315" y="38"/>
                        <a:pt x="36004" y="0"/>
                        <a:pt x="35732" y="0"/>
                      </a:cubicBezTo>
                      <a:close/>
                    </a:path>
                  </a:pathLst>
                </a:custGeom>
                <a:solidFill>
                  <a:srgbClr val="E094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6"/>
                <p:cNvSpPr/>
                <p:nvPr/>
              </p:nvSpPr>
              <p:spPr>
                <a:xfrm>
                  <a:off x="-886175" y="3722725"/>
                  <a:ext cx="33925" cy="132950"/>
                </a:xfrm>
                <a:custGeom>
                  <a:rect b="b" l="l" r="r" t="t"/>
                  <a:pathLst>
                    <a:path extrusionOk="0" fill="none" h="5318" w="1357">
                      <a:moveTo>
                        <a:pt x="1357" y="1"/>
                      </a:moveTo>
                      <a:lnTo>
                        <a:pt x="1" y="5317"/>
                      </a:lnTo>
                    </a:path>
                  </a:pathLst>
                </a:custGeom>
                <a:noFill/>
                <a:ln cap="flat" cmpd="sng" w="9525">
                  <a:solidFill>
                    <a:srgbClr val="931C0F"/>
                  </a:solidFill>
                  <a:prstDash val="solid"/>
                  <a:miter lim="271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6"/>
                <p:cNvSpPr/>
                <p:nvPr/>
              </p:nvSpPr>
              <p:spPr>
                <a:xfrm>
                  <a:off x="-733600" y="2964625"/>
                  <a:ext cx="212950" cy="179725"/>
                </a:xfrm>
                <a:custGeom>
                  <a:rect b="b" l="l" r="r" t="t"/>
                  <a:pathLst>
                    <a:path extrusionOk="0" fill="none" h="7189" w="8518">
                      <a:moveTo>
                        <a:pt x="0" y="1"/>
                      </a:moveTo>
                      <a:lnTo>
                        <a:pt x="6944" y="706"/>
                      </a:lnTo>
                      <a:cubicBezTo>
                        <a:pt x="7839" y="814"/>
                        <a:pt x="8517" y="1628"/>
                        <a:pt x="8436" y="2577"/>
                      </a:cubicBezTo>
                      <a:lnTo>
                        <a:pt x="8436" y="2577"/>
                      </a:lnTo>
                      <a:cubicBezTo>
                        <a:pt x="8328" y="3500"/>
                        <a:pt x="7514" y="4151"/>
                        <a:pt x="6619" y="4069"/>
                      </a:cubicBezTo>
                      <a:lnTo>
                        <a:pt x="4639" y="3906"/>
                      </a:lnTo>
                      <a:cubicBezTo>
                        <a:pt x="4639" y="3906"/>
                        <a:pt x="4259" y="6483"/>
                        <a:pt x="2415" y="7188"/>
                      </a:cubicBezTo>
                    </a:path>
                  </a:pathLst>
                </a:custGeom>
                <a:noFill/>
                <a:ln cap="flat" cmpd="sng" w="9525">
                  <a:solidFill>
                    <a:srgbClr val="931C0F"/>
                  </a:solidFill>
                  <a:prstDash val="solid"/>
                  <a:miter lim="271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6"/>
                <p:cNvSpPr/>
                <p:nvPr/>
              </p:nvSpPr>
              <p:spPr>
                <a:xfrm>
                  <a:off x="-640025" y="2846650"/>
                  <a:ext cx="12900" cy="127500"/>
                </a:xfrm>
                <a:custGeom>
                  <a:rect b="b" l="l" r="r" t="t"/>
                  <a:pathLst>
                    <a:path extrusionOk="0" fill="none" h="5100" w="516">
                      <a:moveTo>
                        <a:pt x="516" y="0"/>
                      </a:moveTo>
                      <a:lnTo>
                        <a:pt x="1" y="5099"/>
                      </a:lnTo>
                    </a:path>
                  </a:pathLst>
                </a:custGeom>
                <a:noFill/>
                <a:ln cap="flat" cmpd="sng" w="9525">
                  <a:solidFill>
                    <a:srgbClr val="931C0F"/>
                  </a:solidFill>
                  <a:prstDash val="solid"/>
                  <a:miter lim="271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6"/>
                <p:cNvSpPr/>
                <p:nvPr/>
              </p:nvSpPr>
              <p:spPr>
                <a:xfrm>
                  <a:off x="-570850" y="2867650"/>
                  <a:ext cx="15625" cy="113950"/>
                </a:xfrm>
                <a:custGeom>
                  <a:rect b="b" l="l" r="r" t="t"/>
                  <a:pathLst>
                    <a:path extrusionOk="0" fill="none" h="4558" w="625">
                      <a:moveTo>
                        <a:pt x="624" y="1"/>
                      </a:moveTo>
                      <a:lnTo>
                        <a:pt x="0" y="4558"/>
                      </a:lnTo>
                    </a:path>
                  </a:pathLst>
                </a:custGeom>
                <a:noFill/>
                <a:ln cap="flat" cmpd="sng" w="9525">
                  <a:solidFill>
                    <a:srgbClr val="931C0F"/>
                  </a:solidFill>
                  <a:prstDash val="solid"/>
                  <a:miter lim="271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6"/>
                <p:cNvSpPr/>
                <p:nvPr/>
              </p:nvSpPr>
              <p:spPr>
                <a:xfrm>
                  <a:off x="-507125" y="2898175"/>
                  <a:ext cx="32575" cy="227875"/>
                </a:xfrm>
                <a:custGeom>
                  <a:rect b="b" l="l" r="r" t="t"/>
                  <a:pathLst>
                    <a:path extrusionOk="0" fill="none" h="9115" w="1303">
                      <a:moveTo>
                        <a:pt x="1303" y="0"/>
                      </a:moveTo>
                      <a:lnTo>
                        <a:pt x="1" y="9114"/>
                      </a:lnTo>
                    </a:path>
                  </a:pathLst>
                </a:custGeom>
                <a:noFill/>
                <a:ln cap="flat" cmpd="sng" w="9525">
                  <a:solidFill>
                    <a:srgbClr val="931C0F"/>
                  </a:solidFill>
                  <a:prstDash val="solid"/>
                  <a:miter lim="271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6"/>
                <p:cNvSpPr/>
                <p:nvPr/>
              </p:nvSpPr>
              <p:spPr>
                <a:xfrm>
                  <a:off x="-630525" y="3101600"/>
                  <a:ext cx="141075" cy="35275"/>
                </a:xfrm>
                <a:custGeom>
                  <a:rect b="b" l="l" r="r" t="t"/>
                  <a:pathLst>
                    <a:path extrusionOk="0" fill="none" h="1411" w="5643">
                      <a:moveTo>
                        <a:pt x="0" y="1"/>
                      </a:moveTo>
                      <a:lnTo>
                        <a:pt x="5642" y="1411"/>
                      </a:lnTo>
                    </a:path>
                  </a:pathLst>
                </a:custGeom>
                <a:noFill/>
                <a:ln cap="flat" cmpd="sng" w="9525">
                  <a:solidFill>
                    <a:srgbClr val="931C0F"/>
                  </a:solidFill>
                  <a:prstDash val="solid"/>
                  <a:miter lim="271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6"/>
                <p:cNvSpPr/>
                <p:nvPr/>
              </p:nvSpPr>
              <p:spPr>
                <a:xfrm>
                  <a:off x="-587800" y="3064975"/>
                  <a:ext cx="8150" cy="47500"/>
                </a:xfrm>
                <a:custGeom>
                  <a:rect b="b" l="l" r="r" t="t"/>
                  <a:pathLst>
                    <a:path extrusionOk="0" fill="none" h="1900" w="326">
                      <a:moveTo>
                        <a:pt x="326" y="1"/>
                      </a:moveTo>
                      <a:lnTo>
                        <a:pt x="0" y="1900"/>
                      </a:lnTo>
                    </a:path>
                  </a:pathLst>
                </a:custGeom>
                <a:noFill/>
                <a:ln cap="flat" cmpd="sng" w="9525">
                  <a:solidFill>
                    <a:srgbClr val="931C0F"/>
                  </a:solidFill>
                  <a:prstDash val="solid"/>
                  <a:miter lim="271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6"/>
                <p:cNvSpPr/>
                <p:nvPr/>
              </p:nvSpPr>
              <p:spPr>
                <a:xfrm>
                  <a:off x="-857025" y="3883450"/>
                  <a:ext cx="253650" cy="173425"/>
                </a:xfrm>
                <a:custGeom>
                  <a:rect b="b" l="l" r="r" t="t"/>
                  <a:pathLst>
                    <a:path extrusionOk="0" h="6937" w="10146">
                      <a:moveTo>
                        <a:pt x="6945" y="0"/>
                      </a:moveTo>
                      <a:cubicBezTo>
                        <a:pt x="3147" y="0"/>
                        <a:pt x="55" y="3065"/>
                        <a:pt x="1" y="6808"/>
                      </a:cubicBezTo>
                      <a:cubicBezTo>
                        <a:pt x="681" y="6896"/>
                        <a:pt x="1317" y="6937"/>
                        <a:pt x="1914" y="6937"/>
                      </a:cubicBezTo>
                      <a:cubicBezTo>
                        <a:pt x="6889" y="6937"/>
                        <a:pt x="9080" y="4057"/>
                        <a:pt x="10145" y="787"/>
                      </a:cubicBezTo>
                      <a:cubicBezTo>
                        <a:pt x="9196" y="272"/>
                        <a:pt x="8111" y="0"/>
                        <a:pt x="6945" y="0"/>
                      </a:cubicBezTo>
                      <a:close/>
                    </a:path>
                  </a:pathLst>
                </a:custGeom>
                <a:solidFill>
                  <a:srgbClr val="C677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6"/>
                <p:cNvSpPr/>
                <p:nvPr/>
              </p:nvSpPr>
              <p:spPr>
                <a:xfrm>
                  <a:off x="-1518825" y="3852925"/>
                  <a:ext cx="88175" cy="23775"/>
                </a:xfrm>
                <a:custGeom>
                  <a:rect b="b" l="l" r="r" t="t"/>
                  <a:pathLst>
                    <a:path extrusionOk="0" fill="none" h="951" w="3527">
                      <a:moveTo>
                        <a:pt x="3526" y="299"/>
                      </a:moveTo>
                      <a:cubicBezTo>
                        <a:pt x="3526" y="299"/>
                        <a:pt x="1221" y="1"/>
                        <a:pt x="0" y="950"/>
                      </a:cubicBezTo>
                    </a:path>
                  </a:pathLst>
                </a:custGeom>
                <a:noFill/>
                <a:ln cap="flat" cmpd="sng" w="9525">
                  <a:solidFill>
                    <a:srgbClr val="931C0F"/>
                  </a:solidFill>
                  <a:prstDash val="solid"/>
                  <a:miter lim="271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36" name="Google Shape;836;p6"/>
              <p:cNvSpPr/>
              <p:nvPr/>
            </p:nvSpPr>
            <p:spPr>
              <a:xfrm>
                <a:off x="4154013" y="4170300"/>
                <a:ext cx="1230775" cy="978500"/>
              </a:xfrm>
              <a:custGeom>
                <a:rect b="b" l="l" r="r" t="t"/>
                <a:pathLst>
                  <a:path extrusionOk="0" h="39140" w="49231">
                    <a:moveTo>
                      <a:pt x="10172" y="0"/>
                    </a:moveTo>
                    <a:lnTo>
                      <a:pt x="1" y="39140"/>
                    </a:lnTo>
                    <a:lnTo>
                      <a:pt x="20886" y="39140"/>
                    </a:lnTo>
                    <a:lnTo>
                      <a:pt x="23002" y="27368"/>
                    </a:lnTo>
                    <a:lnTo>
                      <a:pt x="26636" y="27368"/>
                    </a:lnTo>
                    <a:lnTo>
                      <a:pt x="30108" y="39140"/>
                    </a:lnTo>
                    <a:lnTo>
                      <a:pt x="49231" y="39140"/>
                    </a:lnTo>
                    <a:cubicBezTo>
                      <a:pt x="48227" y="32115"/>
                      <a:pt x="42314" y="2034"/>
                      <a:pt x="42314" y="2034"/>
                    </a:cubicBezTo>
                    <a:lnTo>
                      <a:pt x="10172"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6"/>
              <p:cNvSpPr/>
              <p:nvPr/>
            </p:nvSpPr>
            <p:spPr>
              <a:xfrm>
                <a:off x="4484263" y="2221450"/>
                <a:ext cx="27825" cy="6800"/>
              </a:xfrm>
              <a:custGeom>
                <a:rect b="b" l="l" r="r" t="t"/>
                <a:pathLst>
                  <a:path extrusionOk="0" fill="none" h="272" w="1113">
                    <a:moveTo>
                      <a:pt x="1112" y="272"/>
                    </a:moveTo>
                    <a:lnTo>
                      <a:pt x="0" y="0"/>
                    </a:lnTo>
                  </a:path>
                </a:pathLst>
              </a:custGeom>
              <a:noFill/>
              <a:ln cap="flat" cmpd="sng" w="9525">
                <a:solidFill>
                  <a:srgbClr val="491B24"/>
                </a:solidFill>
                <a:prstDash val="solid"/>
                <a:miter lim="271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6"/>
              <p:cNvSpPr/>
              <p:nvPr/>
            </p:nvSpPr>
            <p:spPr>
              <a:xfrm>
                <a:off x="5867563" y="2301475"/>
                <a:ext cx="494375" cy="164800"/>
              </a:xfrm>
              <a:custGeom>
                <a:rect b="b" l="l" r="r" t="t"/>
                <a:pathLst>
                  <a:path extrusionOk="0" h="6592" w="19775">
                    <a:moveTo>
                      <a:pt x="543" y="0"/>
                    </a:moveTo>
                    <a:lnTo>
                      <a:pt x="1" y="3824"/>
                    </a:lnTo>
                    <a:lnTo>
                      <a:pt x="19204" y="6591"/>
                    </a:lnTo>
                    <a:lnTo>
                      <a:pt x="19774" y="2767"/>
                    </a:lnTo>
                    <a:lnTo>
                      <a:pt x="543" y="0"/>
                    </a:lnTo>
                    <a:close/>
                  </a:path>
                </a:pathLst>
              </a:custGeom>
              <a:solidFill>
                <a:srgbClr val="0C3C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6"/>
              <p:cNvSpPr/>
              <p:nvPr/>
            </p:nvSpPr>
            <p:spPr>
              <a:xfrm>
                <a:off x="6323938" y="2204075"/>
                <a:ext cx="206150" cy="451825"/>
              </a:xfrm>
              <a:custGeom>
                <a:rect b="b" l="l" r="r" t="t"/>
                <a:pathLst>
                  <a:path extrusionOk="0" h="18073" w="8246">
                    <a:moveTo>
                      <a:pt x="3350" y="1"/>
                    </a:moveTo>
                    <a:cubicBezTo>
                      <a:pt x="2848" y="1"/>
                      <a:pt x="2403" y="402"/>
                      <a:pt x="2306" y="912"/>
                    </a:cubicBezTo>
                    <a:lnTo>
                      <a:pt x="109" y="16292"/>
                    </a:lnTo>
                    <a:cubicBezTo>
                      <a:pt x="0" y="16861"/>
                      <a:pt x="461" y="17404"/>
                      <a:pt x="1031" y="17512"/>
                    </a:cubicBezTo>
                    <a:lnTo>
                      <a:pt x="4720" y="18055"/>
                    </a:lnTo>
                    <a:cubicBezTo>
                      <a:pt x="4782" y="18066"/>
                      <a:pt x="4844" y="18072"/>
                      <a:pt x="4906" y="18072"/>
                    </a:cubicBezTo>
                    <a:cubicBezTo>
                      <a:pt x="5413" y="18072"/>
                      <a:pt x="5892" y="17688"/>
                      <a:pt x="5940" y="17132"/>
                    </a:cubicBezTo>
                    <a:lnTo>
                      <a:pt x="8137" y="1780"/>
                    </a:lnTo>
                    <a:cubicBezTo>
                      <a:pt x="8246" y="1184"/>
                      <a:pt x="7812" y="641"/>
                      <a:pt x="7242" y="560"/>
                    </a:cubicBezTo>
                    <a:lnTo>
                      <a:pt x="3526" y="17"/>
                    </a:lnTo>
                    <a:cubicBezTo>
                      <a:pt x="3467" y="6"/>
                      <a:pt x="3408" y="1"/>
                      <a:pt x="335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6"/>
              <p:cNvSpPr/>
              <p:nvPr/>
            </p:nvSpPr>
            <p:spPr>
              <a:xfrm>
                <a:off x="5589538" y="2264025"/>
                <a:ext cx="105150" cy="106625"/>
              </a:xfrm>
              <a:custGeom>
                <a:rect b="b" l="l" r="r" t="t"/>
                <a:pathLst>
                  <a:path extrusionOk="0" h="4265" w="4206">
                    <a:moveTo>
                      <a:pt x="1251" y="0"/>
                    </a:moveTo>
                    <a:cubicBezTo>
                      <a:pt x="811" y="0"/>
                      <a:pt x="458" y="311"/>
                      <a:pt x="408" y="739"/>
                    </a:cubicBezTo>
                    <a:lnTo>
                      <a:pt x="82" y="2881"/>
                    </a:lnTo>
                    <a:cubicBezTo>
                      <a:pt x="1" y="3342"/>
                      <a:pt x="326" y="3776"/>
                      <a:pt x="815" y="3858"/>
                    </a:cubicBezTo>
                    <a:lnTo>
                      <a:pt x="3663" y="4265"/>
                    </a:lnTo>
                    <a:lnTo>
                      <a:pt x="4205" y="413"/>
                    </a:lnTo>
                    <a:lnTo>
                      <a:pt x="1357" y="6"/>
                    </a:lnTo>
                    <a:cubicBezTo>
                      <a:pt x="1321" y="2"/>
                      <a:pt x="1286" y="0"/>
                      <a:pt x="1251" y="0"/>
                    </a:cubicBezTo>
                    <a:close/>
                  </a:path>
                </a:pathLst>
              </a:custGeom>
              <a:solidFill>
                <a:srgbClr val="0C3C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6"/>
              <p:cNvSpPr/>
              <p:nvPr/>
            </p:nvSpPr>
            <p:spPr>
              <a:xfrm>
                <a:off x="5698713" y="2113900"/>
                <a:ext cx="204825" cy="451775"/>
              </a:xfrm>
              <a:custGeom>
                <a:rect b="b" l="l" r="r" t="t"/>
                <a:pathLst>
                  <a:path extrusionOk="0" h="18071" w="8193">
                    <a:moveTo>
                      <a:pt x="3330" y="1"/>
                    </a:moveTo>
                    <a:cubicBezTo>
                      <a:pt x="2817" y="1"/>
                      <a:pt x="2328" y="426"/>
                      <a:pt x="2279" y="939"/>
                    </a:cubicBezTo>
                    <a:lnTo>
                      <a:pt x="82" y="16291"/>
                    </a:lnTo>
                    <a:cubicBezTo>
                      <a:pt x="1" y="16888"/>
                      <a:pt x="408" y="17457"/>
                      <a:pt x="977" y="17512"/>
                    </a:cubicBezTo>
                    <a:lnTo>
                      <a:pt x="4693" y="18054"/>
                    </a:lnTo>
                    <a:cubicBezTo>
                      <a:pt x="4753" y="18065"/>
                      <a:pt x="4812" y="18071"/>
                      <a:pt x="4871" y="18071"/>
                    </a:cubicBezTo>
                    <a:cubicBezTo>
                      <a:pt x="5376" y="18071"/>
                      <a:pt x="5838" y="17669"/>
                      <a:pt x="5887" y="17159"/>
                    </a:cubicBezTo>
                    <a:lnTo>
                      <a:pt x="8111" y="1780"/>
                    </a:lnTo>
                    <a:cubicBezTo>
                      <a:pt x="8192" y="1210"/>
                      <a:pt x="7758" y="641"/>
                      <a:pt x="7189" y="559"/>
                    </a:cubicBezTo>
                    <a:lnTo>
                      <a:pt x="3500" y="17"/>
                    </a:lnTo>
                    <a:cubicBezTo>
                      <a:pt x="3443" y="6"/>
                      <a:pt x="3387" y="1"/>
                      <a:pt x="333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6"/>
              <p:cNvSpPr/>
              <p:nvPr/>
            </p:nvSpPr>
            <p:spPr>
              <a:xfrm>
                <a:off x="5613963" y="2175100"/>
                <a:ext cx="134975" cy="297950"/>
              </a:xfrm>
              <a:custGeom>
                <a:rect b="b" l="l" r="r" t="t"/>
                <a:pathLst>
                  <a:path extrusionOk="0" h="11918" w="5399">
                    <a:moveTo>
                      <a:pt x="2535" y="0"/>
                    </a:moveTo>
                    <a:cubicBezTo>
                      <a:pt x="1973" y="0"/>
                      <a:pt x="1488" y="411"/>
                      <a:pt x="1438" y="959"/>
                    </a:cubicBezTo>
                    <a:lnTo>
                      <a:pt x="109" y="10263"/>
                    </a:lnTo>
                    <a:cubicBezTo>
                      <a:pt x="0" y="10859"/>
                      <a:pt x="407" y="11456"/>
                      <a:pt x="1004" y="11510"/>
                    </a:cubicBezTo>
                    <a:lnTo>
                      <a:pt x="3716" y="11917"/>
                    </a:lnTo>
                    <a:lnTo>
                      <a:pt x="5398" y="417"/>
                    </a:lnTo>
                    <a:lnTo>
                      <a:pt x="2686" y="10"/>
                    </a:lnTo>
                    <a:cubicBezTo>
                      <a:pt x="2635" y="3"/>
                      <a:pt x="2585" y="0"/>
                      <a:pt x="25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6"/>
              <p:cNvSpPr/>
              <p:nvPr/>
            </p:nvSpPr>
            <p:spPr>
              <a:xfrm>
                <a:off x="5740088" y="2116350"/>
                <a:ext cx="63100" cy="438075"/>
              </a:xfrm>
              <a:custGeom>
                <a:rect b="b" l="l" r="r" t="t"/>
                <a:pathLst>
                  <a:path extrusionOk="0" fill="none" h="17523" w="2524">
                    <a:moveTo>
                      <a:pt x="2523" y="0"/>
                    </a:moveTo>
                    <a:lnTo>
                      <a:pt x="0" y="17522"/>
                    </a:lnTo>
                  </a:path>
                </a:pathLst>
              </a:custGeom>
              <a:noFill/>
              <a:ln cap="flat" cmpd="sng" w="12875">
                <a:solidFill>
                  <a:schemeClr val="lt2"/>
                </a:solidFill>
                <a:prstDash val="solid"/>
                <a:miter lim="271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6"/>
              <p:cNvSpPr/>
              <p:nvPr/>
            </p:nvSpPr>
            <p:spPr>
              <a:xfrm>
                <a:off x="4377113" y="2719175"/>
                <a:ext cx="922925" cy="1550800"/>
              </a:xfrm>
              <a:custGeom>
                <a:rect b="b" l="l" r="r" t="t"/>
                <a:pathLst>
                  <a:path extrusionOk="0" h="62032" w="36917">
                    <a:moveTo>
                      <a:pt x="14430" y="0"/>
                    </a:moveTo>
                    <a:cubicBezTo>
                      <a:pt x="14430" y="0"/>
                      <a:pt x="6836" y="2713"/>
                      <a:pt x="4639" y="3472"/>
                    </a:cubicBezTo>
                    <a:cubicBezTo>
                      <a:pt x="1601" y="16953"/>
                      <a:pt x="1" y="24086"/>
                      <a:pt x="679" y="28019"/>
                    </a:cubicBezTo>
                    <a:cubicBezTo>
                      <a:pt x="1357" y="32006"/>
                      <a:pt x="2821" y="32576"/>
                      <a:pt x="2821" y="32576"/>
                    </a:cubicBezTo>
                    <a:cubicBezTo>
                      <a:pt x="2821" y="32576"/>
                      <a:pt x="4747" y="43887"/>
                      <a:pt x="1221" y="58045"/>
                    </a:cubicBezTo>
                    <a:cubicBezTo>
                      <a:pt x="8480" y="61118"/>
                      <a:pt x="15144" y="62031"/>
                      <a:pt x="20500" y="62031"/>
                    </a:cubicBezTo>
                    <a:cubicBezTo>
                      <a:pt x="28331" y="62031"/>
                      <a:pt x="33363" y="60079"/>
                      <a:pt x="33363" y="60079"/>
                    </a:cubicBezTo>
                    <a:cubicBezTo>
                      <a:pt x="33363" y="60079"/>
                      <a:pt x="29132" y="27477"/>
                      <a:pt x="36916" y="18661"/>
                    </a:cubicBezTo>
                    <a:cubicBezTo>
                      <a:pt x="30922" y="7242"/>
                      <a:pt x="30596" y="4883"/>
                      <a:pt x="30596" y="4883"/>
                    </a:cubicBezTo>
                    <a:lnTo>
                      <a:pt x="21428" y="1031"/>
                    </a:lnTo>
                    <a:lnTo>
                      <a:pt x="14430" y="0"/>
                    </a:lnTo>
                    <a:close/>
                  </a:path>
                </a:pathLst>
              </a:custGeom>
              <a:solidFill>
                <a:srgbClr val="E094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6"/>
              <p:cNvSpPr/>
              <p:nvPr/>
            </p:nvSpPr>
            <p:spPr>
              <a:xfrm>
                <a:off x="5163038" y="1869900"/>
                <a:ext cx="459400" cy="953475"/>
              </a:xfrm>
              <a:custGeom>
                <a:rect b="b" l="l" r="r" t="t"/>
                <a:pathLst>
                  <a:path extrusionOk="0" h="38139" w="18376">
                    <a:moveTo>
                      <a:pt x="4308" y="0"/>
                    </a:moveTo>
                    <a:cubicBezTo>
                      <a:pt x="1929" y="0"/>
                      <a:pt x="0" y="1097"/>
                      <a:pt x="0" y="1097"/>
                    </a:cubicBezTo>
                    <a:cubicBezTo>
                      <a:pt x="0" y="1097"/>
                      <a:pt x="597" y="12815"/>
                      <a:pt x="868" y="13791"/>
                    </a:cubicBezTo>
                    <a:cubicBezTo>
                      <a:pt x="1085" y="14795"/>
                      <a:pt x="570" y="26838"/>
                      <a:pt x="9331" y="34676"/>
                    </a:cubicBezTo>
                    <a:cubicBezTo>
                      <a:pt x="12143" y="37201"/>
                      <a:pt x="14019" y="38139"/>
                      <a:pt x="15194" y="38139"/>
                    </a:cubicBezTo>
                    <a:cubicBezTo>
                      <a:pt x="17667" y="38139"/>
                      <a:pt x="17032" y="33982"/>
                      <a:pt x="15488" y="31720"/>
                    </a:cubicBezTo>
                    <a:cubicBezTo>
                      <a:pt x="13861" y="29357"/>
                      <a:pt x="13396" y="26483"/>
                      <a:pt x="14319" y="26483"/>
                    </a:cubicBezTo>
                    <a:cubicBezTo>
                      <a:pt x="14689" y="26483"/>
                      <a:pt x="15281" y="26945"/>
                      <a:pt x="16112" y="28085"/>
                    </a:cubicBezTo>
                    <a:cubicBezTo>
                      <a:pt x="16764" y="29005"/>
                      <a:pt x="17207" y="29397"/>
                      <a:pt x="17475" y="29397"/>
                    </a:cubicBezTo>
                    <a:cubicBezTo>
                      <a:pt x="18375" y="29397"/>
                      <a:pt x="17286" y="24964"/>
                      <a:pt x="15488" y="21304"/>
                    </a:cubicBezTo>
                    <a:cubicBezTo>
                      <a:pt x="13155" y="16558"/>
                      <a:pt x="11718" y="3593"/>
                      <a:pt x="8029" y="1097"/>
                    </a:cubicBezTo>
                    <a:cubicBezTo>
                      <a:pt x="6799" y="274"/>
                      <a:pt x="5497" y="0"/>
                      <a:pt x="430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6"/>
              <p:cNvSpPr/>
              <p:nvPr/>
            </p:nvSpPr>
            <p:spPr>
              <a:xfrm>
                <a:off x="5057913" y="1881250"/>
                <a:ext cx="210250" cy="195075"/>
              </a:xfrm>
              <a:custGeom>
                <a:rect b="b" l="l" r="r" t="t"/>
                <a:pathLst>
                  <a:path extrusionOk="0" h="7803" w="8410">
                    <a:moveTo>
                      <a:pt x="4180" y="1"/>
                    </a:moveTo>
                    <a:cubicBezTo>
                      <a:pt x="3983" y="1"/>
                      <a:pt x="3782" y="16"/>
                      <a:pt x="3581" y="46"/>
                    </a:cubicBezTo>
                    <a:cubicBezTo>
                      <a:pt x="1466" y="399"/>
                      <a:pt x="1" y="2406"/>
                      <a:pt x="353" y="4522"/>
                    </a:cubicBezTo>
                    <a:cubicBezTo>
                      <a:pt x="670" y="6447"/>
                      <a:pt x="2322" y="7803"/>
                      <a:pt x="4189" y="7803"/>
                    </a:cubicBezTo>
                    <a:cubicBezTo>
                      <a:pt x="4400" y="7803"/>
                      <a:pt x="4614" y="7785"/>
                      <a:pt x="4829" y="7750"/>
                    </a:cubicBezTo>
                    <a:cubicBezTo>
                      <a:pt x="6972" y="7397"/>
                      <a:pt x="8409" y="5417"/>
                      <a:pt x="8057" y="3274"/>
                    </a:cubicBezTo>
                    <a:cubicBezTo>
                      <a:pt x="7738" y="1360"/>
                      <a:pt x="6064" y="1"/>
                      <a:pt x="418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6"/>
              <p:cNvSpPr/>
              <p:nvPr/>
            </p:nvSpPr>
            <p:spPr>
              <a:xfrm>
                <a:off x="4577163" y="1825100"/>
                <a:ext cx="675000" cy="779500"/>
              </a:xfrm>
              <a:custGeom>
                <a:rect b="b" l="l" r="r" t="t"/>
                <a:pathLst>
                  <a:path extrusionOk="0" h="31180" w="27000">
                    <a:moveTo>
                      <a:pt x="12320" y="1"/>
                    </a:moveTo>
                    <a:cubicBezTo>
                      <a:pt x="12111" y="1"/>
                      <a:pt x="11902" y="5"/>
                      <a:pt x="11690" y="14"/>
                    </a:cubicBezTo>
                    <a:cubicBezTo>
                      <a:pt x="2550" y="394"/>
                      <a:pt x="0" y="4598"/>
                      <a:pt x="0" y="4598"/>
                    </a:cubicBezTo>
                    <a:cubicBezTo>
                      <a:pt x="1058" y="10701"/>
                      <a:pt x="13182" y="16315"/>
                      <a:pt x="13182" y="16315"/>
                    </a:cubicBezTo>
                    <a:cubicBezTo>
                      <a:pt x="13182" y="16315"/>
                      <a:pt x="13372" y="19028"/>
                      <a:pt x="13426" y="31179"/>
                    </a:cubicBezTo>
                    <a:cubicBezTo>
                      <a:pt x="16085" y="27952"/>
                      <a:pt x="25659" y="20384"/>
                      <a:pt x="26337" y="13983"/>
                    </a:cubicBezTo>
                    <a:cubicBezTo>
                      <a:pt x="27000" y="7730"/>
                      <a:pt x="21113" y="1"/>
                      <a:pt x="1232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6"/>
              <p:cNvSpPr/>
              <p:nvPr/>
            </p:nvSpPr>
            <p:spPr>
              <a:xfrm>
                <a:off x="4665313" y="2441450"/>
                <a:ext cx="291600" cy="411100"/>
              </a:xfrm>
              <a:custGeom>
                <a:rect b="b" l="l" r="r" t="t"/>
                <a:pathLst>
                  <a:path extrusionOk="0" h="16444" w="11664">
                    <a:moveTo>
                      <a:pt x="9355" y="1"/>
                    </a:moveTo>
                    <a:cubicBezTo>
                      <a:pt x="6350" y="1"/>
                      <a:pt x="2007" y="2999"/>
                      <a:pt x="2007" y="2999"/>
                    </a:cubicBezTo>
                    <a:cubicBezTo>
                      <a:pt x="2007" y="2999"/>
                      <a:pt x="977" y="12927"/>
                      <a:pt x="0" y="15124"/>
                    </a:cubicBezTo>
                    <a:cubicBezTo>
                      <a:pt x="2319" y="16132"/>
                      <a:pt x="4551" y="16443"/>
                      <a:pt x="6420" y="16443"/>
                    </a:cubicBezTo>
                    <a:cubicBezTo>
                      <a:pt x="9428" y="16443"/>
                      <a:pt x="11501" y="15639"/>
                      <a:pt x="11501" y="15639"/>
                    </a:cubicBezTo>
                    <a:cubicBezTo>
                      <a:pt x="11501" y="15639"/>
                      <a:pt x="10497" y="7502"/>
                      <a:pt x="11663" y="1155"/>
                    </a:cubicBezTo>
                    <a:cubicBezTo>
                      <a:pt x="11165" y="317"/>
                      <a:pt x="10330" y="1"/>
                      <a:pt x="9355" y="1"/>
                    </a:cubicBezTo>
                    <a:close/>
                  </a:path>
                </a:pathLst>
              </a:custGeom>
              <a:solidFill>
                <a:srgbClr val="E094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6"/>
              <p:cNvSpPr/>
              <p:nvPr/>
            </p:nvSpPr>
            <p:spPr>
              <a:xfrm>
                <a:off x="4701238" y="2497425"/>
                <a:ext cx="180400" cy="137675"/>
              </a:xfrm>
              <a:custGeom>
                <a:rect b="b" l="l" r="r" t="t"/>
                <a:pathLst>
                  <a:path extrusionOk="0" h="5507" w="7216">
                    <a:moveTo>
                      <a:pt x="1710" y="1"/>
                    </a:moveTo>
                    <a:cubicBezTo>
                      <a:pt x="1004" y="462"/>
                      <a:pt x="570" y="760"/>
                      <a:pt x="570" y="760"/>
                    </a:cubicBezTo>
                    <a:cubicBezTo>
                      <a:pt x="570" y="760"/>
                      <a:pt x="326" y="2957"/>
                      <a:pt x="1" y="5507"/>
                    </a:cubicBezTo>
                    <a:cubicBezTo>
                      <a:pt x="4829" y="4313"/>
                      <a:pt x="7216" y="55"/>
                      <a:pt x="7189" y="1"/>
                    </a:cubicBezTo>
                    <a:close/>
                  </a:path>
                </a:pathLst>
              </a:custGeom>
              <a:solidFill>
                <a:srgbClr val="C677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6"/>
              <p:cNvSpPr/>
              <p:nvPr/>
            </p:nvSpPr>
            <p:spPr>
              <a:xfrm>
                <a:off x="4486288" y="1940050"/>
                <a:ext cx="483500" cy="640500"/>
              </a:xfrm>
              <a:custGeom>
                <a:rect b="b" l="l" r="r" t="t"/>
                <a:pathLst>
                  <a:path extrusionOk="0" h="25620" w="19340">
                    <a:moveTo>
                      <a:pt x="3635" y="0"/>
                    </a:moveTo>
                    <a:cubicBezTo>
                      <a:pt x="3635" y="0"/>
                      <a:pt x="1438" y="2495"/>
                      <a:pt x="923" y="10633"/>
                    </a:cubicBezTo>
                    <a:cubicBezTo>
                      <a:pt x="407" y="18770"/>
                      <a:pt x="0" y="24520"/>
                      <a:pt x="2631" y="25415"/>
                    </a:cubicBezTo>
                    <a:cubicBezTo>
                      <a:pt x="3026" y="25555"/>
                      <a:pt x="3577" y="25620"/>
                      <a:pt x="4244" y="25620"/>
                    </a:cubicBezTo>
                    <a:cubicBezTo>
                      <a:pt x="7979" y="25620"/>
                      <a:pt x="15326" y="23577"/>
                      <a:pt x="18824" y="21184"/>
                    </a:cubicBezTo>
                    <a:cubicBezTo>
                      <a:pt x="19340" y="15759"/>
                      <a:pt x="18011" y="10226"/>
                      <a:pt x="18011" y="10226"/>
                    </a:cubicBezTo>
                    <a:cubicBezTo>
                      <a:pt x="18011" y="10226"/>
                      <a:pt x="9060" y="7757"/>
                      <a:pt x="3635" y="0"/>
                    </a:cubicBezTo>
                    <a:close/>
                  </a:path>
                </a:pathLst>
              </a:custGeom>
              <a:solidFill>
                <a:srgbClr val="E094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6"/>
              <p:cNvSpPr/>
              <p:nvPr/>
            </p:nvSpPr>
            <p:spPr>
              <a:xfrm>
                <a:off x="4916888" y="2329175"/>
                <a:ext cx="208200" cy="187125"/>
              </a:xfrm>
              <a:custGeom>
                <a:rect b="b" l="l" r="r" t="t"/>
                <a:pathLst>
                  <a:path extrusionOk="0" h="7485" w="8328">
                    <a:moveTo>
                      <a:pt x="4492" y="1"/>
                    </a:moveTo>
                    <a:cubicBezTo>
                      <a:pt x="3486" y="1"/>
                      <a:pt x="2444" y="409"/>
                      <a:pt x="1628" y="1225"/>
                    </a:cubicBezTo>
                    <a:cubicBezTo>
                      <a:pt x="109" y="2744"/>
                      <a:pt x="0" y="5103"/>
                      <a:pt x="1411" y="6514"/>
                    </a:cubicBezTo>
                    <a:cubicBezTo>
                      <a:pt x="2060" y="7163"/>
                      <a:pt x="2925" y="7484"/>
                      <a:pt x="3820" y="7484"/>
                    </a:cubicBezTo>
                    <a:cubicBezTo>
                      <a:pt x="4831" y="7484"/>
                      <a:pt x="5880" y="7075"/>
                      <a:pt x="6700" y="6270"/>
                    </a:cubicBezTo>
                    <a:cubicBezTo>
                      <a:pt x="8219" y="4751"/>
                      <a:pt x="8327" y="2364"/>
                      <a:pt x="6917" y="981"/>
                    </a:cubicBezTo>
                    <a:cubicBezTo>
                      <a:pt x="6263" y="327"/>
                      <a:pt x="5392" y="1"/>
                      <a:pt x="4492" y="1"/>
                    </a:cubicBezTo>
                    <a:close/>
                  </a:path>
                </a:pathLst>
              </a:custGeom>
              <a:solidFill>
                <a:srgbClr val="E094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6"/>
              <p:cNvSpPr/>
              <p:nvPr/>
            </p:nvSpPr>
            <p:spPr>
              <a:xfrm>
                <a:off x="4952138" y="2387200"/>
                <a:ext cx="163450" cy="129200"/>
              </a:xfrm>
              <a:custGeom>
                <a:rect b="b" l="l" r="r" t="t"/>
                <a:pathLst>
                  <a:path extrusionOk="0" h="5168" w="6538">
                    <a:moveTo>
                      <a:pt x="4103" y="0"/>
                    </a:moveTo>
                    <a:cubicBezTo>
                      <a:pt x="3088" y="0"/>
                      <a:pt x="2047" y="410"/>
                      <a:pt x="1248" y="1209"/>
                    </a:cubicBezTo>
                    <a:cubicBezTo>
                      <a:pt x="407" y="2050"/>
                      <a:pt x="1" y="3162"/>
                      <a:pt x="28" y="4220"/>
                    </a:cubicBezTo>
                    <a:cubicBezTo>
                      <a:pt x="674" y="4853"/>
                      <a:pt x="1527" y="5167"/>
                      <a:pt x="2410" y="5167"/>
                    </a:cubicBezTo>
                    <a:cubicBezTo>
                      <a:pt x="3418" y="5167"/>
                      <a:pt x="4466" y="4758"/>
                      <a:pt x="5290" y="3949"/>
                    </a:cubicBezTo>
                    <a:cubicBezTo>
                      <a:pt x="6131" y="3108"/>
                      <a:pt x="6537" y="1969"/>
                      <a:pt x="6510" y="938"/>
                    </a:cubicBezTo>
                    <a:cubicBezTo>
                      <a:pt x="5843" y="308"/>
                      <a:pt x="4982" y="0"/>
                      <a:pt x="4103" y="0"/>
                    </a:cubicBezTo>
                    <a:close/>
                  </a:path>
                </a:pathLst>
              </a:custGeom>
              <a:solidFill>
                <a:srgbClr val="C677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6"/>
              <p:cNvSpPr/>
              <p:nvPr/>
            </p:nvSpPr>
            <p:spPr>
              <a:xfrm>
                <a:off x="4508663" y="2307575"/>
                <a:ext cx="49525" cy="101725"/>
              </a:xfrm>
              <a:custGeom>
                <a:rect b="b" l="l" r="r" t="t"/>
                <a:pathLst>
                  <a:path extrusionOk="0" fill="none" h="4069" w="1981">
                    <a:moveTo>
                      <a:pt x="1140" y="0"/>
                    </a:moveTo>
                    <a:cubicBezTo>
                      <a:pt x="1140" y="0"/>
                      <a:pt x="1" y="2957"/>
                      <a:pt x="245" y="3499"/>
                    </a:cubicBezTo>
                    <a:cubicBezTo>
                      <a:pt x="516" y="4069"/>
                      <a:pt x="1981" y="3743"/>
                      <a:pt x="1981" y="3743"/>
                    </a:cubicBezTo>
                  </a:path>
                </a:pathLst>
              </a:custGeom>
              <a:noFill/>
              <a:ln cap="flat" cmpd="sng" w="9525">
                <a:solidFill>
                  <a:srgbClr val="931C0F"/>
                </a:solidFill>
                <a:prstDash val="solid"/>
                <a:miter lim="271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6"/>
              <p:cNvSpPr/>
              <p:nvPr/>
            </p:nvSpPr>
            <p:spPr>
              <a:xfrm>
                <a:off x="4617838" y="2241100"/>
                <a:ext cx="128875" cy="60950"/>
              </a:xfrm>
              <a:custGeom>
                <a:rect b="b" l="l" r="r" t="t"/>
                <a:pathLst>
                  <a:path extrusionOk="0" h="2438" w="5155">
                    <a:moveTo>
                      <a:pt x="245" y="1"/>
                    </a:moveTo>
                    <a:cubicBezTo>
                      <a:pt x="0" y="977"/>
                      <a:pt x="109" y="2361"/>
                      <a:pt x="109" y="2361"/>
                    </a:cubicBezTo>
                    <a:cubicBezTo>
                      <a:pt x="109" y="2361"/>
                      <a:pt x="512" y="2438"/>
                      <a:pt x="1536" y="2438"/>
                    </a:cubicBezTo>
                    <a:cubicBezTo>
                      <a:pt x="2333" y="2438"/>
                      <a:pt x="3505" y="2391"/>
                      <a:pt x="5154" y="2225"/>
                    </a:cubicBezTo>
                    <a:cubicBezTo>
                      <a:pt x="3255" y="543"/>
                      <a:pt x="245" y="1"/>
                      <a:pt x="24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6"/>
              <p:cNvSpPr/>
              <p:nvPr/>
            </p:nvSpPr>
            <p:spPr>
              <a:xfrm>
                <a:off x="4617838" y="2241100"/>
                <a:ext cx="70550" cy="60750"/>
              </a:xfrm>
              <a:custGeom>
                <a:rect b="b" l="l" r="r" t="t"/>
                <a:pathLst>
                  <a:path extrusionOk="0" h="2430" w="2822">
                    <a:moveTo>
                      <a:pt x="217" y="1"/>
                    </a:moveTo>
                    <a:cubicBezTo>
                      <a:pt x="0" y="977"/>
                      <a:pt x="82" y="2361"/>
                      <a:pt x="82" y="2361"/>
                    </a:cubicBezTo>
                    <a:cubicBezTo>
                      <a:pt x="82" y="2361"/>
                      <a:pt x="442" y="2430"/>
                      <a:pt x="1329" y="2430"/>
                    </a:cubicBezTo>
                    <a:cubicBezTo>
                      <a:pt x="1684" y="2430"/>
                      <a:pt x="2124" y="2419"/>
                      <a:pt x="2659" y="2388"/>
                    </a:cubicBezTo>
                    <a:cubicBezTo>
                      <a:pt x="2821" y="1791"/>
                      <a:pt x="2821" y="1303"/>
                      <a:pt x="2333" y="598"/>
                    </a:cubicBezTo>
                    <a:cubicBezTo>
                      <a:pt x="977" y="28"/>
                      <a:pt x="245" y="1"/>
                      <a:pt x="217" y="1"/>
                    </a:cubicBezTo>
                    <a:close/>
                  </a:path>
                </a:pathLst>
              </a:custGeom>
              <a:solidFill>
                <a:srgbClr val="491B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6"/>
              <p:cNvSpPr/>
              <p:nvPr/>
            </p:nvSpPr>
            <p:spPr>
              <a:xfrm>
                <a:off x="4594113" y="2234325"/>
                <a:ext cx="152600" cy="61750"/>
              </a:xfrm>
              <a:custGeom>
                <a:rect b="b" l="l" r="r" t="t"/>
                <a:pathLst>
                  <a:path extrusionOk="0" fill="none" h="2470" w="6104">
                    <a:moveTo>
                      <a:pt x="0" y="1"/>
                    </a:moveTo>
                    <a:cubicBezTo>
                      <a:pt x="0" y="1"/>
                      <a:pt x="4042" y="570"/>
                      <a:pt x="6103" y="2469"/>
                    </a:cubicBezTo>
                  </a:path>
                </a:pathLst>
              </a:custGeom>
              <a:noFill/>
              <a:ln cap="flat" cmpd="sng" w="9525">
                <a:solidFill>
                  <a:srgbClr val="491B24"/>
                </a:solidFill>
                <a:prstDash val="solid"/>
                <a:miter lim="271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6"/>
              <p:cNvSpPr/>
              <p:nvPr/>
            </p:nvSpPr>
            <p:spPr>
              <a:xfrm>
                <a:off x="4529688" y="2426225"/>
                <a:ext cx="101050" cy="19025"/>
              </a:xfrm>
              <a:custGeom>
                <a:rect b="b" l="l" r="r" t="t"/>
                <a:pathLst>
                  <a:path extrusionOk="0" fill="none" h="761" w="4042">
                    <a:moveTo>
                      <a:pt x="0" y="625"/>
                    </a:moveTo>
                    <a:cubicBezTo>
                      <a:pt x="0" y="625"/>
                      <a:pt x="2387" y="760"/>
                      <a:pt x="4042" y="1"/>
                    </a:cubicBezTo>
                  </a:path>
                </a:pathLst>
              </a:custGeom>
              <a:noFill/>
              <a:ln cap="flat" cmpd="sng" w="9525">
                <a:solidFill>
                  <a:srgbClr val="931C0F"/>
                </a:solidFill>
                <a:prstDash val="solid"/>
                <a:miter lim="271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6"/>
              <p:cNvSpPr/>
              <p:nvPr/>
            </p:nvSpPr>
            <p:spPr>
              <a:xfrm>
                <a:off x="4676163" y="2338050"/>
                <a:ext cx="122075" cy="80075"/>
              </a:xfrm>
              <a:custGeom>
                <a:rect b="b" l="l" r="r" t="t"/>
                <a:pathLst>
                  <a:path extrusionOk="0" h="3203" w="4883">
                    <a:moveTo>
                      <a:pt x="2369" y="1"/>
                    </a:moveTo>
                    <a:cubicBezTo>
                      <a:pt x="1097" y="1"/>
                      <a:pt x="0" y="697"/>
                      <a:pt x="0" y="1602"/>
                    </a:cubicBezTo>
                    <a:cubicBezTo>
                      <a:pt x="0" y="2497"/>
                      <a:pt x="1085" y="3202"/>
                      <a:pt x="2441" y="3202"/>
                    </a:cubicBezTo>
                    <a:cubicBezTo>
                      <a:pt x="3797" y="3202"/>
                      <a:pt x="4882" y="2470"/>
                      <a:pt x="4882" y="1602"/>
                    </a:cubicBezTo>
                    <a:cubicBezTo>
                      <a:pt x="4882" y="707"/>
                      <a:pt x="3797" y="2"/>
                      <a:pt x="2441" y="2"/>
                    </a:cubicBezTo>
                    <a:cubicBezTo>
                      <a:pt x="2417" y="1"/>
                      <a:pt x="2393" y="1"/>
                      <a:pt x="2369" y="1"/>
                    </a:cubicBezTo>
                    <a:close/>
                  </a:path>
                </a:pathLst>
              </a:custGeom>
              <a:solidFill>
                <a:srgbClr val="C7240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6"/>
              <p:cNvSpPr/>
              <p:nvPr/>
            </p:nvSpPr>
            <p:spPr>
              <a:xfrm>
                <a:off x="4623938" y="2124700"/>
                <a:ext cx="166850" cy="66250"/>
              </a:xfrm>
              <a:custGeom>
                <a:rect b="b" l="l" r="r" t="t"/>
                <a:pathLst>
                  <a:path extrusionOk="0" h="2650" w="6674">
                    <a:moveTo>
                      <a:pt x="2425" y="1"/>
                    </a:moveTo>
                    <a:cubicBezTo>
                      <a:pt x="1485" y="1"/>
                      <a:pt x="606" y="392"/>
                      <a:pt x="1" y="1321"/>
                    </a:cubicBezTo>
                    <a:cubicBezTo>
                      <a:pt x="1" y="1321"/>
                      <a:pt x="922" y="1029"/>
                      <a:pt x="2194" y="1029"/>
                    </a:cubicBezTo>
                    <a:cubicBezTo>
                      <a:pt x="3522" y="1029"/>
                      <a:pt x="5232" y="1347"/>
                      <a:pt x="6673" y="2650"/>
                    </a:cubicBezTo>
                    <a:cubicBezTo>
                      <a:pt x="5770" y="1117"/>
                      <a:pt x="4012" y="1"/>
                      <a:pt x="2425" y="1"/>
                    </a:cubicBezTo>
                    <a:close/>
                  </a:path>
                </a:pathLst>
              </a:custGeom>
              <a:solidFill>
                <a:srgbClr val="491B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6"/>
              <p:cNvSpPr/>
              <p:nvPr/>
            </p:nvSpPr>
            <p:spPr>
              <a:xfrm>
                <a:off x="5130488" y="2212000"/>
                <a:ext cx="1139900" cy="1218375"/>
              </a:xfrm>
              <a:custGeom>
                <a:rect b="b" l="l" r="r" t="t"/>
                <a:pathLst>
                  <a:path extrusionOk="0" h="48735" w="45596">
                    <a:moveTo>
                      <a:pt x="35732" y="0"/>
                    </a:moveTo>
                    <a:cubicBezTo>
                      <a:pt x="34181" y="0"/>
                      <a:pt x="33870" y="1233"/>
                      <a:pt x="33362" y="5017"/>
                    </a:cubicBezTo>
                    <a:cubicBezTo>
                      <a:pt x="31111" y="5288"/>
                      <a:pt x="31057" y="11879"/>
                      <a:pt x="31328" y="12910"/>
                    </a:cubicBezTo>
                    <a:cubicBezTo>
                      <a:pt x="31545" y="13669"/>
                      <a:pt x="33362" y="14863"/>
                      <a:pt x="33037" y="16544"/>
                    </a:cubicBezTo>
                    <a:cubicBezTo>
                      <a:pt x="32684" y="18253"/>
                      <a:pt x="28616" y="35341"/>
                      <a:pt x="28616" y="35341"/>
                    </a:cubicBezTo>
                    <a:cubicBezTo>
                      <a:pt x="28616" y="35341"/>
                      <a:pt x="18444" y="33171"/>
                      <a:pt x="12884" y="29428"/>
                    </a:cubicBezTo>
                    <a:cubicBezTo>
                      <a:pt x="8734" y="25359"/>
                      <a:pt x="461" y="25115"/>
                      <a:pt x="461" y="25115"/>
                    </a:cubicBezTo>
                    <a:lnTo>
                      <a:pt x="461" y="25115"/>
                    </a:lnTo>
                    <a:cubicBezTo>
                      <a:pt x="461" y="25115"/>
                      <a:pt x="0" y="36589"/>
                      <a:pt x="2713" y="40983"/>
                    </a:cubicBezTo>
                    <a:cubicBezTo>
                      <a:pt x="3134" y="40796"/>
                      <a:pt x="3595" y="40708"/>
                      <a:pt x="4119" y="40708"/>
                    </a:cubicBezTo>
                    <a:cubicBezTo>
                      <a:pt x="7096" y="40708"/>
                      <a:pt x="12102" y="43563"/>
                      <a:pt x="23544" y="47438"/>
                    </a:cubicBezTo>
                    <a:cubicBezTo>
                      <a:pt x="26234" y="48344"/>
                      <a:pt x="28457" y="48734"/>
                      <a:pt x="30298" y="48734"/>
                    </a:cubicBezTo>
                    <a:cubicBezTo>
                      <a:pt x="37665" y="48734"/>
                      <a:pt x="38907" y="42480"/>
                      <a:pt x="39384" y="37945"/>
                    </a:cubicBezTo>
                    <a:cubicBezTo>
                      <a:pt x="39954" y="32276"/>
                      <a:pt x="41744" y="16436"/>
                      <a:pt x="43100" y="11906"/>
                    </a:cubicBezTo>
                    <a:cubicBezTo>
                      <a:pt x="44375" y="11906"/>
                      <a:pt x="45595" y="8705"/>
                      <a:pt x="45134" y="5017"/>
                    </a:cubicBezTo>
                    <a:cubicBezTo>
                      <a:pt x="44700" y="1328"/>
                      <a:pt x="39031" y="568"/>
                      <a:pt x="36672" y="107"/>
                    </a:cubicBezTo>
                    <a:cubicBezTo>
                      <a:pt x="36315" y="38"/>
                      <a:pt x="36004" y="0"/>
                      <a:pt x="35732" y="0"/>
                    </a:cubicBezTo>
                    <a:close/>
                  </a:path>
                </a:pathLst>
              </a:custGeom>
              <a:solidFill>
                <a:srgbClr val="E094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6"/>
              <p:cNvSpPr/>
              <p:nvPr/>
            </p:nvSpPr>
            <p:spPr>
              <a:xfrm>
                <a:off x="5811963" y="3095500"/>
                <a:ext cx="33925" cy="132950"/>
              </a:xfrm>
              <a:custGeom>
                <a:rect b="b" l="l" r="r" t="t"/>
                <a:pathLst>
                  <a:path extrusionOk="0" fill="none" h="5318" w="1357">
                    <a:moveTo>
                      <a:pt x="1357" y="1"/>
                    </a:moveTo>
                    <a:lnTo>
                      <a:pt x="1" y="5317"/>
                    </a:lnTo>
                  </a:path>
                </a:pathLst>
              </a:custGeom>
              <a:noFill/>
              <a:ln cap="flat" cmpd="sng" w="9525">
                <a:solidFill>
                  <a:srgbClr val="931C0F"/>
                </a:solidFill>
                <a:prstDash val="solid"/>
                <a:miter lim="271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6"/>
              <p:cNvSpPr/>
              <p:nvPr/>
            </p:nvSpPr>
            <p:spPr>
              <a:xfrm>
                <a:off x="5964538" y="2337400"/>
                <a:ext cx="212950" cy="179725"/>
              </a:xfrm>
              <a:custGeom>
                <a:rect b="b" l="l" r="r" t="t"/>
                <a:pathLst>
                  <a:path extrusionOk="0" fill="none" h="7189" w="8518">
                    <a:moveTo>
                      <a:pt x="0" y="1"/>
                    </a:moveTo>
                    <a:lnTo>
                      <a:pt x="6944" y="706"/>
                    </a:lnTo>
                    <a:cubicBezTo>
                      <a:pt x="7839" y="814"/>
                      <a:pt x="8517" y="1628"/>
                      <a:pt x="8436" y="2577"/>
                    </a:cubicBezTo>
                    <a:lnTo>
                      <a:pt x="8436" y="2577"/>
                    </a:lnTo>
                    <a:cubicBezTo>
                      <a:pt x="8328" y="3500"/>
                      <a:pt x="7514" y="4151"/>
                      <a:pt x="6619" y="4069"/>
                    </a:cubicBezTo>
                    <a:lnTo>
                      <a:pt x="4639" y="3906"/>
                    </a:lnTo>
                    <a:cubicBezTo>
                      <a:pt x="4639" y="3906"/>
                      <a:pt x="4259" y="6483"/>
                      <a:pt x="2415" y="7188"/>
                    </a:cubicBezTo>
                  </a:path>
                </a:pathLst>
              </a:custGeom>
              <a:noFill/>
              <a:ln cap="flat" cmpd="sng" w="9525">
                <a:solidFill>
                  <a:srgbClr val="931C0F"/>
                </a:solidFill>
                <a:prstDash val="solid"/>
                <a:miter lim="271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6"/>
              <p:cNvSpPr/>
              <p:nvPr/>
            </p:nvSpPr>
            <p:spPr>
              <a:xfrm>
                <a:off x="6058113" y="2219425"/>
                <a:ext cx="12900" cy="127500"/>
              </a:xfrm>
              <a:custGeom>
                <a:rect b="b" l="l" r="r" t="t"/>
                <a:pathLst>
                  <a:path extrusionOk="0" fill="none" h="5100" w="516">
                    <a:moveTo>
                      <a:pt x="516" y="0"/>
                    </a:moveTo>
                    <a:lnTo>
                      <a:pt x="1" y="5099"/>
                    </a:lnTo>
                  </a:path>
                </a:pathLst>
              </a:custGeom>
              <a:noFill/>
              <a:ln cap="flat" cmpd="sng" w="9525">
                <a:solidFill>
                  <a:srgbClr val="931C0F"/>
                </a:solidFill>
                <a:prstDash val="solid"/>
                <a:miter lim="271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6"/>
              <p:cNvSpPr/>
              <p:nvPr/>
            </p:nvSpPr>
            <p:spPr>
              <a:xfrm>
                <a:off x="6127288" y="2240425"/>
                <a:ext cx="15625" cy="113950"/>
              </a:xfrm>
              <a:custGeom>
                <a:rect b="b" l="l" r="r" t="t"/>
                <a:pathLst>
                  <a:path extrusionOk="0" fill="none" h="4558" w="625">
                    <a:moveTo>
                      <a:pt x="624" y="1"/>
                    </a:moveTo>
                    <a:lnTo>
                      <a:pt x="0" y="4558"/>
                    </a:lnTo>
                  </a:path>
                </a:pathLst>
              </a:custGeom>
              <a:noFill/>
              <a:ln cap="flat" cmpd="sng" w="9525">
                <a:solidFill>
                  <a:srgbClr val="931C0F"/>
                </a:solidFill>
                <a:prstDash val="solid"/>
                <a:miter lim="271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6"/>
              <p:cNvSpPr/>
              <p:nvPr/>
            </p:nvSpPr>
            <p:spPr>
              <a:xfrm>
                <a:off x="6191013" y="2270950"/>
                <a:ext cx="32575" cy="227875"/>
              </a:xfrm>
              <a:custGeom>
                <a:rect b="b" l="l" r="r" t="t"/>
                <a:pathLst>
                  <a:path extrusionOk="0" fill="none" h="9115" w="1303">
                    <a:moveTo>
                      <a:pt x="1303" y="0"/>
                    </a:moveTo>
                    <a:lnTo>
                      <a:pt x="1" y="9114"/>
                    </a:lnTo>
                  </a:path>
                </a:pathLst>
              </a:custGeom>
              <a:noFill/>
              <a:ln cap="flat" cmpd="sng" w="9525">
                <a:solidFill>
                  <a:srgbClr val="931C0F"/>
                </a:solidFill>
                <a:prstDash val="solid"/>
                <a:miter lim="271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6"/>
              <p:cNvSpPr/>
              <p:nvPr/>
            </p:nvSpPr>
            <p:spPr>
              <a:xfrm>
                <a:off x="6067613" y="2474375"/>
                <a:ext cx="141075" cy="35275"/>
              </a:xfrm>
              <a:custGeom>
                <a:rect b="b" l="l" r="r" t="t"/>
                <a:pathLst>
                  <a:path extrusionOk="0" fill="none" h="1411" w="5643">
                    <a:moveTo>
                      <a:pt x="0" y="1"/>
                    </a:moveTo>
                    <a:lnTo>
                      <a:pt x="5642" y="1411"/>
                    </a:lnTo>
                  </a:path>
                </a:pathLst>
              </a:custGeom>
              <a:noFill/>
              <a:ln cap="flat" cmpd="sng" w="9525">
                <a:solidFill>
                  <a:srgbClr val="931C0F"/>
                </a:solidFill>
                <a:prstDash val="solid"/>
                <a:miter lim="271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6"/>
              <p:cNvSpPr/>
              <p:nvPr/>
            </p:nvSpPr>
            <p:spPr>
              <a:xfrm>
                <a:off x="6110338" y="2437750"/>
                <a:ext cx="8150" cy="47500"/>
              </a:xfrm>
              <a:custGeom>
                <a:rect b="b" l="l" r="r" t="t"/>
                <a:pathLst>
                  <a:path extrusionOk="0" fill="none" h="1900" w="326">
                    <a:moveTo>
                      <a:pt x="326" y="1"/>
                    </a:moveTo>
                    <a:lnTo>
                      <a:pt x="0" y="1900"/>
                    </a:lnTo>
                  </a:path>
                </a:pathLst>
              </a:custGeom>
              <a:noFill/>
              <a:ln cap="flat" cmpd="sng" w="9525">
                <a:solidFill>
                  <a:srgbClr val="931C0F"/>
                </a:solidFill>
                <a:prstDash val="solid"/>
                <a:miter lim="271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6"/>
              <p:cNvSpPr/>
              <p:nvPr/>
            </p:nvSpPr>
            <p:spPr>
              <a:xfrm>
                <a:off x="4515438" y="2110925"/>
                <a:ext cx="20375" cy="46800"/>
              </a:xfrm>
              <a:custGeom>
                <a:rect b="b" l="l" r="r" t="t"/>
                <a:pathLst>
                  <a:path extrusionOk="0" h="1872" w="815">
                    <a:moveTo>
                      <a:pt x="136" y="0"/>
                    </a:moveTo>
                    <a:cubicBezTo>
                      <a:pt x="109" y="299"/>
                      <a:pt x="28" y="651"/>
                      <a:pt x="1" y="977"/>
                    </a:cubicBezTo>
                    <a:cubicBezTo>
                      <a:pt x="299" y="1167"/>
                      <a:pt x="570" y="1411"/>
                      <a:pt x="814" y="1872"/>
                    </a:cubicBezTo>
                    <a:cubicBezTo>
                      <a:pt x="814" y="1058"/>
                      <a:pt x="516" y="461"/>
                      <a:pt x="136" y="0"/>
                    </a:cubicBezTo>
                    <a:close/>
                  </a:path>
                </a:pathLst>
              </a:custGeom>
              <a:solidFill>
                <a:srgbClr val="491B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6"/>
              <p:cNvSpPr/>
              <p:nvPr/>
            </p:nvSpPr>
            <p:spPr>
              <a:xfrm>
                <a:off x="4638863" y="2403850"/>
                <a:ext cx="16975" cy="38675"/>
              </a:xfrm>
              <a:custGeom>
                <a:rect b="b" l="l" r="r" t="t"/>
                <a:pathLst>
                  <a:path extrusionOk="0" h="1547" w="679">
                    <a:moveTo>
                      <a:pt x="0" y="1"/>
                    </a:moveTo>
                    <a:cubicBezTo>
                      <a:pt x="136" y="272"/>
                      <a:pt x="244" y="489"/>
                      <a:pt x="353" y="733"/>
                    </a:cubicBezTo>
                    <a:cubicBezTo>
                      <a:pt x="380" y="869"/>
                      <a:pt x="380" y="977"/>
                      <a:pt x="380" y="1113"/>
                    </a:cubicBezTo>
                    <a:cubicBezTo>
                      <a:pt x="380" y="1248"/>
                      <a:pt x="353" y="1384"/>
                      <a:pt x="326" y="1547"/>
                    </a:cubicBezTo>
                    <a:cubicBezTo>
                      <a:pt x="461" y="1438"/>
                      <a:pt x="543" y="1357"/>
                      <a:pt x="624" y="1167"/>
                    </a:cubicBezTo>
                    <a:cubicBezTo>
                      <a:pt x="678" y="1004"/>
                      <a:pt x="678" y="842"/>
                      <a:pt x="651" y="679"/>
                    </a:cubicBezTo>
                    <a:cubicBezTo>
                      <a:pt x="624" y="489"/>
                      <a:pt x="516" y="326"/>
                      <a:pt x="407" y="218"/>
                    </a:cubicBezTo>
                    <a:cubicBezTo>
                      <a:pt x="326" y="109"/>
                      <a:pt x="190" y="28"/>
                      <a:pt x="0" y="1"/>
                    </a:cubicBezTo>
                    <a:close/>
                  </a:path>
                </a:pathLst>
              </a:custGeom>
              <a:solidFill>
                <a:srgbClr val="931C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6"/>
              <p:cNvSpPr/>
              <p:nvPr/>
            </p:nvSpPr>
            <p:spPr>
              <a:xfrm>
                <a:off x="4352013" y="2783600"/>
                <a:ext cx="852400" cy="1194200"/>
              </a:xfrm>
              <a:custGeom>
                <a:rect b="b" l="l" r="r" t="t"/>
                <a:pathLst>
                  <a:path extrusionOk="0" h="47768" w="34096">
                    <a:moveTo>
                      <a:pt x="8192" y="0"/>
                    </a:moveTo>
                    <a:lnTo>
                      <a:pt x="8192" y="0"/>
                    </a:lnTo>
                    <a:cubicBezTo>
                      <a:pt x="7107" y="353"/>
                      <a:pt x="6212" y="705"/>
                      <a:pt x="5643" y="895"/>
                    </a:cubicBezTo>
                    <a:cubicBezTo>
                      <a:pt x="2605" y="14376"/>
                      <a:pt x="1" y="21482"/>
                      <a:pt x="679" y="25442"/>
                    </a:cubicBezTo>
                    <a:cubicBezTo>
                      <a:pt x="1357" y="29429"/>
                      <a:pt x="3283" y="30677"/>
                      <a:pt x="3283" y="30677"/>
                    </a:cubicBezTo>
                    <a:cubicBezTo>
                      <a:pt x="3283" y="30677"/>
                      <a:pt x="4612" y="36292"/>
                      <a:pt x="3961" y="44836"/>
                    </a:cubicBezTo>
                    <a:cubicBezTo>
                      <a:pt x="6740" y="45710"/>
                      <a:pt x="14237" y="47768"/>
                      <a:pt x="22873" y="47768"/>
                    </a:cubicBezTo>
                    <a:cubicBezTo>
                      <a:pt x="26292" y="47768"/>
                      <a:pt x="29890" y="47445"/>
                      <a:pt x="33445" y="46599"/>
                    </a:cubicBezTo>
                    <a:cubicBezTo>
                      <a:pt x="33119" y="40414"/>
                      <a:pt x="33038" y="32576"/>
                      <a:pt x="34096" y="26174"/>
                    </a:cubicBezTo>
                    <a:cubicBezTo>
                      <a:pt x="32522" y="23625"/>
                      <a:pt x="28508" y="15786"/>
                      <a:pt x="29485" y="1410"/>
                    </a:cubicBezTo>
                    <a:lnTo>
                      <a:pt x="26772" y="271"/>
                    </a:lnTo>
                    <a:lnTo>
                      <a:pt x="26772" y="271"/>
                    </a:lnTo>
                    <a:cubicBezTo>
                      <a:pt x="26908" y="4096"/>
                      <a:pt x="25931" y="12748"/>
                      <a:pt x="14512" y="12748"/>
                    </a:cubicBezTo>
                    <a:cubicBezTo>
                      <a:pt x="9928" y="12748"/>
                      <a:pt x="7894" y="7540"/>
                      <a:pt x="819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6"/>
              <p:cNvSpPr/>
              <p:nvPr/>
            </p:nvSpPr>
            <p:spPr>
              <a:xfrm>
                <a:off x="4678863" y="4124850"/>
                <a:ext cx="37325" cy="63100"/>
              </a:xfrm>
              <a:custGeom>
                <a:rect b="b" l="l" r="r" t="t"/>
                <a:pathLst>
                  <a:path extrusionOk="0" h="2524" w="1493">
                    <a:moveTo>
                      <a:pt x="760" y="1"/>
                    </a:moveTo>
                    <a:cubicBezTo>
                      <a:pt x="353" y="1"/>
                      <a:pt x="1" y="543"/>
                      <a:pt x="1" y="1249"/>
                    </a:cubicBezTo>
                    <a:cubicBezTo>
                      <a:pt x="1" y="1927"/>
                      <a:pt x="353" y="2523"/>
                      <a:pt x="760" y="2523"/>
                    </a:cubicBezTo>
                    <a:cubicBezTo>
                      <a:pt x="1167" y="2523"/>
                      <a:pt x="1492" y="1981"/>
                      <a:pt x="1492" y="1249"/>
                    </a:cubicBezTo>
                    <a:cubicBezTo>
                      <a:pt x="1492" y="570"/>
                      <a:pt x="1167" y="1"/>
                      <a:pt x="760" y="1"/>
                    </a:cubicBezTo>
                    <a:close/>
                  </a:path>
                </a:pathLst>
              </a:custGeom>
              <a:solidFill>
                <a:srgbClr val="C677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6"/>
              <p:cNvSpPr/>
              <p:nvPr/>
            </p:nvSpPr>
            <p:spPr>
              <a:xfrm>
                <a:off x="4451713" y="3808200"/>
                <a:ext cx="737775" cy="169600"/>
              </a:xfrm>
              <a:custGeom>
                <a:rect b="b" l="l" r="r" t="t"/>
                <a:pathLst>
                  <a:path extrusionOk="0" h="6784" w="29511">
                    <a:moveTo>
                      <a:pt x="163" y="0"/>
                    </a:moveTo>
                    <a:cubicBezTo>
                      <a:pt x="163" y="1194"/>
                      <a:pt x="109" y="2495"/>
                      <a:pt x="0" y="3852"/>
                    </a:cubicBezTo>
                    <a:cubicBezTo>
                      <a:pt x="2779" y="4726"/>
                      <a:pt x="10276" y="6784"/>
                      <a:pt x="18922" y="6784"/>
                    </a:cubicBezTo>
                    <a:cubicBezTo>
                      <a:pt x="22345" y="6784"/>
                      <a:pt x="25949" y="6461"/>
                      <a:pt x="29511" y="5615"/>
                    </a:cubicBezTo>
                    <a:cubicBezTo>
                      <a:pt x="29430" y="4394"/>
                      <a:pt x="29375" y="3146"/>
                      <a:pt x="29321" y="1817"/>
                    </a:cubicBezTo>
                    <a:cubicBezTo>
                      <a:pt x="25285" y="2405"/>
                      <a:pt x="21584" y="2637"/>
                      <a:pt x="18253" y="2637"/>
                    </a:cubicBezTo>
                    <a:cubicBezTo>
                      <a:pt x="9429" y="2637"/>
                      <a:pt x="3195" y="1004"/>
                      <a:pt x="16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6"/>
              <p:cNvSpPr/>
              <p:nvPr/>
            </p:nvSpPr>
            <p:spPr>
              <a:xfrm>
                <a:off x="5052488" y="2818175"/>
                <a:ext cx="151925" cy="618450"/>
              </a:xfrm>
              <a:custGeom>
                <a:rect b="b" l="l" r="r" t="t"/>
                <a:pathLst>
                  <a:path extrusionOk="0" fill="none" h="24738" w="6077">
                    <a:moveTo>
                      <a:pt x="1466" y="0"/>
                    </a:moveTo>
                    <a:cubicBezTo>
                      <a:pt x="1466" y="0"/>
                      <a:pt x="1" y="15325"/>
                      <a:pt x="6077" y="24737"/>
                    </a:cubicBezTo>
                  </a:path>
                </a:pathLst>
              </a:custGeom>
              <a:noFill/>
              <a:ln cap="flat" cmpd="sng" w="16950">
                <a:solidFill>
                  <a:srgbClr val="FFFFFF"/>
                </a:solidFill>
                <a:prstDash val="solid"/>
                <a:miter lim="271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6"/>
              <p:cNvSpPr/>
              <p:nvPr/>
            </p:nvSpPr>
            <p:spPr>
              <a:xfrm>
                <a:off x="4556813" y="2784275"/>
                <a:ext cx="495025" cy="331600"/>
              </a:xfrm>
              <a:custGeom>
                <a:rect b="b" l="l" r="r" t="t"/>
                <a:pathLst>
                  <a:path extrusionOk="0" fill="none" h="13264" w="19801">
                    <a:moveTo>
                      <a:pt x="18580" y="244"/>
                    </a:moveTo>
                    <a:cubicBezTo>
                      <a:pt x="18580" y="244"/>
                      <a:pt x="19801" y="11772"/>
                      <a:pt x="7812" y="12667"/>
                    </a:cubicBezTo>
                    <a:cubicBezTo>
                      <a:pt x="543" y="13264"/>
                      <a:pt x="55" y="5859"/>
                      <a:pt x="0" y="0"/>
                    </a:cubicBezTo>
                  </a:path>
                </a:pathLst>
              </a:custGeom>
              <a:noFill/>
              <a:ln cap="flat" cmpd="sng" w="16950">
                <a:solidFill>
                  <a:srgbClr val="FFFFFF"/>
                </a:solidFill>
                <a:prstDash val="solid"/>
                <a:miter lim="271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6"/>
              <p:cNvSpPr/>
              <p:nvPr/>
            </p:nvSpPr>
            <p:spPr>
              <a:xfrm>
                <a:off x="4404238" y="2801900"/>
                <a:ext cx="101050" cy="368900"/>
              </a:xfrm>
              <a:custGeom>
                <a:rect b="b" l="l" r="r" t="t"/>
                <a:pathLst>
                  <a:path extrusionOk="0" h="14756" w="4042">
                    <a:moveTo>
                      <a:pt x="4042" y="0"/>
                    </a:moveTo>
                    <a:lnTo>
                      <a:pt x="3201" y="299"/>
                    </a:lnTo>
                    <a:lnTo>
                      <a:pt x="0" y="14756"/>
                    </a:lnTo>
                    <a:lnTo>
                      <a:pt x="404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6"/>
              <p:cNvSpPr/>
              <p:nvPr/>
            </p:nvSpPr>
            <p:spPr>
              <a:xfrm>
                <a:off x="4434063" y="3551200"/>
                <a:ext cx="701700" cy="114975"/>
              </a:xfrm>
              <a:custGeom>
                <a:rect b="b" l="l" r="r" t="t"/>
                <a:pathLst>
                  <a:path extrusionOk="0" h="4599" w="28068">
                    <a:moveTo>
                      <a:pt x="1" y="0"/>
                    </a:moveTo>
                    <a:lnTo>
                      <a:pt x="1" y="0"/>
                    </a:lnTo>
                    <a:cubicBezTo>
                      <a:pt x="1" y="0"/>
                      <a:pt x="408" y="1601"/>
                      <a:pt x="652" y="4421"/>
                    </a:cubicBezTo>
                    <a:cubicBezTo>
                      <a:pt x="3650" y="4544"/>
                      <a:pt x="6333" y="4599"/>
                      <a:pt x="8723" y="4599"/>
                    </a:cubicBezTo>
                    <a:cubicBezTo>
                      <a:pt x="26824" y="4599"/>
                      <a:pt x="28068" y="1482"/>
                      <a:pt x="21400" y="1482"/>
                    </a:cubicBezTo>
                    <a:cubicBezTo>
                      <a:pt x="21183" y="1482"/>
                      <a:pt x="20957" y="1485"/>
                      <a:pt x="20724" y="1492"/>
                    </a:cubicBezTo>
                    <a:cubicBezTo>
                      <a:pt x="20094" y="1511"/>
                      <a:pt x="19448" y="1520"/>
                      <a:pt x="18793" y="1520"/>
                    </a:cubicBezTo>
                    <a:cubicBezTo>
                      <a:pt x="10268" y="1520"/>
                      <a:pt x="1" y="0"/>
                      <a:pt x="1" y="0"/>
                    </a:cubicBezTo>
                    <a:close/>
                  </a:path>
                </a:pathLst>
              </a:custGeom>
              <a:solidFill>
                <a:srgbClr val="1149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6"/>
              <p:cNvSpPr/>
              <p:nvPr/>
            </p:nvSpPr>
            <p:spPr>
              <a:xfrm>
                <a:off x="4725663" y="2801900"/>
                <a:ext cx="85450" cy="64950"/>
              </a:xfrm>
              <a:custGeom>
                <a:rect b="b" l="l" r="r" t="t"/>
                <a:pathLst>
                  <a:path extrusionOk="0" h="2598" w="3418">
                    <a:moveTo>
                      <a:pt x="163" y="0"/>
                    </a:moveTo>
                    <a:cubicBezTo>
                      <a:pt x="163" y="0"/>
                      <a:pt x="0" y="2116"/>
                      <a:pt x="1248" y="2550"/>
                    </a:cubicBezTo>
                    <a:cubicBezTo>
                      <a:pt x="1340" y="2582"/>
                      <a:pt x="1431" y="2597"/>
                      <a:pt x="1520" y="2597"/>
                    </a:cubicBezTo>
                    <a:cubicBezTo>
                      <a:pt x="2627" y="2597"/>
                      <a:pt x="3418" y="272"/>
                      <a:pt x="3418" y="272"/>
                    </a:cubicBezTo>
                    <a:lnTo>
                      <a:pt x="3418" y="272"/>
                    </a:lnTo>
                    <a:cubicBezTo>
                      <a:pt x="3418" y="272"/>
                      <a:pt x="2820" y="382"/>
                      <a:pt x="2082" y="382"/>
                    </a:cubicBezTo>
                    <a:cubicBezTo>
                      <a:pt x="1449" y="382"/>
                      <a:pt x="714" y="301"/>
                      <a:pt x="163" y="0"/>
                    </a:cubicBezTo>
                    <a:close/>
                  </a:path>
                </a:pathLst>
              </a:custGeom>
              <a:solidFill>
                <a:srgbClr val="C677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6"/>
              <p:cNvSpPr/>
              <p:nvPr/>
            </p:nvSpPr>
            <p:spPr>
              <a:xfrm>
                <a:off x="5841113" y="3256225"/>
                <a:ext cx="253650" cy="173425"/>
              </a:xfrm>
              <a:custGeom>
                <a:rect b="b" l="l" r="r" t="t"/>
                <a:pathLst>
                  <a:path extrusionOk="0" h="6937" w="10146">
                    <a:moveTo>
                      <a:pt x="6945" y="0"/>
                    </a:moveTo>
                    <a:cubicBezTo>
                      <a:pt x="3147" y="0"/>
                      <a:pt x="55" y="3065"/>
                      <a:pt x="1" y="6808"/>
                    </a:cubicBezTo>
                    <a:cubicBezTo>
                      <a:pt x="681" y="6896"/>
                      <a:pt x="1317" y="6937"/>
                      <a:pt x="1914" y="6937"/>
                    </a:cubicBezTo>
                    <a:cubicBezTo>
                      <a:pt x="6889" y="6937"/>
                      <a:pt x="9080" y="4057"/>
                      <a:pt x="10145" y="787"/>
                    </a:cubicBezTo>
                    <a:cubicBezTo>
                      <a:pt x="9196" y="272"/>
                      <a:pt x="8111" y="0"/>
                      <a:pt x="6945" y="0"/>
                    </a:cubicBezTo>
                    <a:close/>
                  </a:path>
                </a:pathLst>
              </a:custGeom>
              <a:solidFill>
                <a:srgbClr val="C677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6"/>
              <p:cNvSpPr/>
              <p:nvPr/>
            </p:nvSpPr>
            <p:spPr>
              <a:xfrm>
                <a:off x="5179313" y="3225700"/>
                <a:ext cx="88175" cy="23775"/>
              </a:xfrm>
              <a:custGeom>
                <a:rect b="b" l="l" r="r" t="t"/>
                <a:pathLst>
                  <a:path extrusionOk="0" fill="none" h="951" w="3527">
                    <a:moveTo>
                      <a:pt x="3526" y="299"/>
                    </a:moveTo>
                    <a:cubicBezTo>
                      <a:pt x="3526" y="299"/>
                      <a:pt x="1221" y="1"/>
                      <a:pt x="0" y="950"/>
                    </a:cubicBezTo>
                  </a:path>
                </a:pathLst>
              </a:custGeom>
              <a:noFill/>
              <a:ln cap="flat" cmpd="sng" w="9525">
                <a:solidFill>
                  <a:srgbClr val="931C0F"/>
                </a:solidFill>
                <a:prstDash val="solid"/>
                <a:miter lim="271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6"/>
              <p:cNvSpPr/>
              <p:nvPr/>
            </p:nvSpPr>
            <p:spPr>
              <a:xfrm>
                <a:off x="4383888" y="4266575"/>
                <a:ext cx="844950" cy="154625"/>
              </a:xfrm>
              <a:custGeom>
                <a:rect b="b" l="l" r="r" t="t"/>
                <a:pathLst>
                  <a:path extrusionOk="0" fill="none" h="6185" w="33798">
                    <a:moveTo>
                      <a:pt x="1" y="1"/>
                    </a:moveTo>
                    <a:cubicBezTo>
                      <a:pt x="1" y="1"/>
                      <a:pt x="16818" y="6185"/>
                      <a:pt x="33797" y="1628"/>
                    </a:cubicBezTo>
                  </a:path>
                </a:pathLst>
              </a:custGeom>
              <a:noFill/>
              <a:ln cap="flat" cmpd="sng" w="9525">
                <a:solidFill>
                  <a:schemeClr val="accent5"/>
                </a:solidFill>
                <a:prstDash val="solid"/>
                <a:miter lim="271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6"/>
              <p:cNvSpPr/>
              <p:nvPr/>
            </p:nvSpPr>
            <p:spPr>
              <a:xfrm>
                <a:off x="5140638" y="4326925"/>
                <a:ext cx="159400" cy="821875"/>
              </a:xfrm>
              <a:custGeom>
                <a:rect b="b" l="l" r="r" t="t"/>
                <a:pathLst>
                  <a:path extrusionOk="0" fill="none" h="32875" w="6376">
                    <a:moveTo>
                      <a:pt x="1" y="1"/>
                    </a:moveTo>
                    <a:lnTo>
                      <a:pt x="6375" y="32875"/>
                    </a:lnTo>
                  </a:path>
                </a:pathLst>
              </a:custGeom>
              <a:noFill/>
              <a:ln cap="flat" cmpd="sng" w="9525">
                <a:solidFill>
                  <a:schemeClr val="accent5"/>
                </a:solidFill>
                <a:prstDash val="solid"/>
                <a:miter lim="271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6"/>
              <p:cNvSpPr/>
              <p:nvPr/>
            </p:nvSpPr>
            <p:spPr>
              <a:xfrm>
                <a:off x="4594113" y="4628675"/>
                <a:ext cx="135625" cy="226525"/>
              </a:xfrm>
              <a:custGeom>
                <a:rect b="b" l="l" r="r" t="t"/>
                <a:pathLst>
                  <a:path extrusionOk="0" fill="none" h="9061" w="5425">
                    <a:moveTo>
                      <a:pt x="5425" y="9060"/>
                    </a:moveTo>
                    <a:lnTo>
                      <a:pt x="0" y="1"/>
                    </a:lnTo>
                  </a:path>
                </a:pathLst>
              </a:custGeom>
              <a:noFill/>
              <a:ln cap="flat" cmpd="sng" w="9525">
                <a:solidFill>
                  <a:schemeClr val="accent5"/>
                </a:solidFill>
                <a:prstDash val="solid"/>
                <a:miter lim="271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6"/>
              <p:cNvSpPr/>
              <p:nvPr/>
            </p:nvSpPr>
            <p:spPr>
              <a:xfrm>
                <a:off x="4606988" y="4777875"/>
                <a:ext cx="76650" cy="370925"/>
              </a:xfrm>
              <a:custGeom>
                <a:rect b="b" l="l" r="r" t="t"/>
                <a:pathLst>
                  <a:path extrusionOk="0" fill="none" h="14837" w="3066">
                    <a:moveTo>
                      <a:pt x="3065" y="0"/>
                    </a:moveTo>
                    <a:lnTo>
                      <a:pt x="1" y="14837"/>
                    </a:lnTo>
                  </a:path>
                </a:pathLst>
              </a:custGeom>
              <a:noFill/>
              <a:ln cap="flat" cmpd="sng" w="9525">
                <a:solidFill>
                  <a:schemeClr val="accent5"/>
                </a:solidFill>
                <a:prstDash val="solid"/>
                <a:miter lim="271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6"/>
              <p:cNvSpPr/>
              <p:nvPr/>
            </p:nvSpPr>
            <p:spPr>
              <a:xfrm>
                <a:off x="4484263" y="3148400"/>
                <a:ext cx="516500" cy="221925"/>
              </a:xfrm>
              <a:custGeom>
                <a:rect b="b" l="l" r="r" t="t"/>
                <a:pathLst>
                  <a:path extrusionOk="0" h="8877" w="20660">
                    <a:moveTo>
                      <a:pt x="0" y="1"/>
                    </a:moveTo>
                    <a:cubicBezTo>
                      <a:pt x="1" y="1"/>
                      <a:pt x="6402" y="8219"/>
                      <a:pt x="14701" y="8816"/>
                    </a:cubicBezTo>
                    <a:cubicBezTo>
                      <a:pt x="15270" y="8857"/>
                      <a:pt x="15718" y="8877"/>
                      <a:pt x="16056" y="8877"/>
                    </a:cubicBezTo>
                    <a:cubicBezTo>
                      <a:pt x="20660" y="8877"/>
                      <a:pt x="5129" y="5180"/>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5" name="Google Shape;885;p6"/>
            <p:cNvSpPr/>
            <p:nvPr/>
          </p:nvSpPr>
          <p:spPr>
            <a:xfrm>
              <a:off x="6340864" y="2406319"/>
              <a:ext cx="104450" cy="106125"/>
            </a:xfrm>
            <a:custGeom>
              <a:rect b="b" l="l" r="r" t="t"/>
              <a:pathLst>
                <a:path extrusionOk="0" h="4245" w="4178">
                  <a:moveTo>
                    <a:pt x="543" y="1"/>
                  </a:moveTo>
                  <a:lnTo>
                    <a:pt x="1" y="3825"/>
                  </a:lnTo>
                  <a:lnTo>
                    <a:pt x="2849" y="4232"/>
                  </a:lnTo>
                  <a:cubicBezTo>
                    <a:pt x="2899" y="4240"/>
                    <a:pt x="2948" y="4244"/>
                    <a:pt x="2997" y="4244"/>
                  </a:cubicBezTo>
                  <a:cubicBezTo>
                    <a:pt x="3417" y="4244"/>
                    <a:pt x="3752" y="3937"/>
                    <a:pt x="3825" y="3500"/>
                  </a:cubicBezTo>
                  <a:lnTo>
                    <a:pt x="4123" y="1357"/>
                  </a:lnTo>
                  <a:cubicBezTo>
                    <a:pt x="4178" y="923"/>
                    <a:pt x="3879" y="462"/>
                    <a:pt x="3391" y="407"/>
                  </a:cubicBezTo>
                  <a:lnTo>
                    <a:pt x="54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6"/>
            <p:cNvSpPr/>
            <p:nvPr/>
          </p:nvSpPr>
          <p:spPr>
            <a:xfrm>
              <a:off x="6285939" y="2304619"/>
              <a:ext cx="134975" cy="297950"/>
            </a:xfrm>
            <a:custGeom>
              <a:rect b="b" l="l" r="r" t="t"/>
              <a:pathLst>
                <a:path extrusionOk="0" h="11918" w="5399">
                  <a:moveTo>
                    <a:pt x="1655" y="0"/>
                  </a:moveTo>
                  <a:lnTo>
                    <a:pt x="1" y="11501"/>
                  </a:lnTo>
                  <a:lnTo>
                    <a:pt x="2713" y="11907"/>
                  </a:lnTo>
                  <a:cubicBezTo>
                    <a:pt x="2764" y="11914"/>
                    <a:pt x="2814" y="11917"/>
                    <a:pt x="2864" y="11917"/>
                  </a:cubicBezTo>
                  <a:cubicBezTo>
                    <a:pt x="3426" y="11917"/>
                    <a:pt x="3915" y="11506"/>
                    <a:pt x="4015" y="10958"/>
                  </a:cubicBezTo>
                  <a:lnTo>
                    <a:pt x="5317" y="1655"/>
                  </a:lnTo>
                  <a:cubicBezTo>
                    <a:pt x="5398" y="1031"/>
                    <a:pt x="4991" y="515"/>
                    <a:pt x="4367" y="407"/>
                  </a:cubicBezTo>
                  <a:lnTo>
                    <a:pt x="16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6"/>
            <p:cNvSpPr/>
            <p:nvPr/>
          </p:nvSpPr>
          <p:spPr>
            <a:xfrm>
              <a:off x="6232364" y="2223919"/>
              <a:ext cx="63100" cy="437400"/>
            </a:xfrm>
            <a:custGeom>
              <a:rect b="b" l="l" r="r" t="t"/>
              <a:pathLst>
                <a:path extrusionOk="0" fill="none" h="17496" w="2524">
                  <a:moveTo>
                    <a:pt x="2523" y="0"/>
                  </a:moveTo>
                  <a:lnTo>
                    <a:pt x="1" y="17495"/>
                  </a:lnTo>
                </a:path>
              </a:pathLst>
            </a:custGeom>
            <a:solidFill>
              <a:schemeClr val="accent3"/>
            </a:solidFill>
            <a:ln cap="flat" cmpd="sng" w="12875">
              <a:solidFill>
                <a:schemeClr val="lt2"/>
              </a:solidFill>
              <a:prstDash val="solid"/>
              <a:miter lim="271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8" name="Google Shape;888;p6"/>
          <p:cNvSpPr txBox="1"/>
          <p:nvPr/>
        </p:nvSpPr>
        <p:spPr>
          <a:xfrm>
            <a:off x="703055" y="3787166"/>
            <a:ext cx="2027400" cy="747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chemeClr val="dk1"/>
              </a:buClr>
              <a:buSzPts val="1200"/>
              <a:buFont typeface="Manrope"/>
              <a:buNone/>
            </a:pPr>
            <a:r>
              <a:rPr b="0" i="0" lang="ko-KR" sz="1200" u="none" cap="none" strike="noStrike">
                <a:solidFill>
                  <a:schemeClr val="dk1"/>
                </a:solidFill>
                <a:latin typeface="Arial"/>
                <a:ea typeface="Arial"/>
                <a:cs typeface="Arial"/>
                <a:sym typeface="Arial"/>
              </a:rPr>
              <a:t>개별적으로 제공되는 캘린더 내에 여러가지 기록 기입 </a:t>
            </a:r>
            <a:endParaRPr b="0" i="0" sz="1200" u="none" cap="none" strike="noStrike">
              <a:solidFill>
                <a:schemeClr val="dk1"/>
              </a:solidFill>
              <a:latin typeface="Arial"/>
              <a:ea typeface="Arial"/>
              <a:cs typeface="Arial"/>
              <a:sym typeface="Arial"/>
            </a:endParaRPr>
          </a:p>
        </p:txBody>
      </p:sp>
      <p:sp>
        <p:nvSpPr>
          <p:cNvPr id="889" name="Google Shape;889;p6"/>
          <p:cNvSpPr txBox="1"/>
          <p:nvPr/>
        </p:nvSpPr>
        <p:spPr>
          <a:xfrm>
            <a:off x="695624" y="3476487"/>
            <a:ext cx="2027400" cy="3771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chemeClr val="dk1"/>
              </a:buClr>
              <a:buSzPts val="2400"/>
              <a:buFont typeface="Bebas Neue"/>
              <a:buNone/>
            </a:pPr>
            <a:r>
              <a:rPr b="1" i="0" lang="ko-KR" sz="2000" u="none" cap="none" strike="noStrike">
                <a:solidFill>
                  <a:schemeClr val="lt2"/>
                </a:solidFill>
                <a:latin typeface="Arial"/>
                <a:ea typeface="Arial"/>
                <a:cs typeface="Arial"/>
                <a:sym typeface="Arial"/>
              </a:rPr>
              <a:t>개별 캘린더</a:t>
            </a:r>
            <a:endParaRPr b="1" i="0" sz="2000" u="none" cap="none" strike="noStrike">
              <a:solidFill>
                <a:schemeClr val="lt2"/>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7"/>
          <p:cNvSpPr/>
          <p:nvPr/>
        </p:nvSpPr>
        <p:spPr>
          <a:xfrm>
            <a:off x="774273" y="2216728"/>
            <a:ext cx="1577104" cy="1824829"/>
          </a:xfrm>
          <a:prstGeom prst="roundRect">
            <a:avLst>
              <a:gd fmla="val 16667" name="adj"/>
            </a:avLst>
          </a:prstGeom>
          <a:solidFill>
            <a:schemeClr val="lt1"/>
          </a:solidFill>
          <a:ln cap="flat" cmpd="sng" w="25400">
            <a:solidFill>
              <a:srgbClr val="C0D7D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600" u="none" cap="none" strike="noStrike">
              <a:solidFill>
                <a:schemeClr val="dk1"/>
              </a:solidFill>
              <a:latin typeface="Arial"/>
              <a:ea typeface="Arial"/>
              <a:cs typeface="Arial"/>
              <a:sym typeface="Arial"/>
            </a:endParaRPr>
          </a:p>
        </p:txBody>
      </p:sp>
      <p:sp>
        <p:nvSpPr>
          <p:cNvPr id="895" name="Google Shape;895;p7"/>
          <p:cNvSpPr/>
          <p:nvPr/>
        </p:nvSpPr>
        <p:spPr>
          <a:xfrm>
            <a:off x="6792623" y="2216728"/>
            <a:ext cx="1577104" cy="1824829"/>
          </a:xfrm>
          <a:prstGeom prst="roundRect">
            <a:avLst>
              <a:gd fmla="val 16667" name="adj"/>
            </a:avLst>
          </a:prstGeom>
          <a:solidFill>
            <a:schemeClr val="lt1"/>
          </a:solidFill>
          <a:ln cap="flat" cmpd="sng" w="25400">
            <a:solidFill>
              <a:srgbClr val="C0D7D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600" u="none" cap="none" strike="noStrike">
              <a:solidFill>
                <a:schemeClr val="dk1"/>
              </a:solidFill>
              <a:latin typeface="Arial"/>
              <a:ea typeface="Arial"/>
              <a:cs typeface="Arial"/>
              <a:sym typeface="Arial"/>
            </a:endParaRPr>
          </a:p>
        </p:txBody>
      </p:sp>
      <p:sp>
        <p:nvSpPr>
          <p:cNvPr id="896" name="Google Shape;896;p7"/>
          <p:cNvSpPr/>
          <p:nvPr/>
        </p:nvSpPr>
        <p:spPr>
          <a:xfrm>
            <a:off x="4784302" y="2216728"/>
            <a:ext cx="1577104" cy="1824829"/>
          </a:xfrm>
          <a:prstGeom prst="roundRect">
            <a:avLst>
              <a:gd fmla="val 16667" name="adj"/>
            </a:avLst>
          </a:prstGeom>
          <a:solidFill>
            <a:schemeClr val="lt1"/>
          </a:solidFill>
          <a:ln cap="flat" cmpd="sng" w="25400">
            <a:solidFill>
              <a:srgbClr val="C0D7D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600" u="none" cap="none" strike="noStrike">
              <a:solidFill>
                <a:schemeClr val="dk1"/>
              </a:solidFill>
              <a:latin typeface="Arial"/>
              <a:ea typeface="Arial"/>
              <a:cs typeface="Arial"/>
              <a:sym typeface="Arial"/>
            </a:endParaRPr>
          </a:p>
        </p:txBody>
      </p:sp>
      <p:sp>
        <p:nvSpPr>
          <p:cNvPr id="897" name="Google Shape;897;p7"/>
          <p:cNvSpPr/>
          <p:nvPr/>
        </p:nvSpPr>
        <p:spPr>
          <a:xfrm>
            <a:off x="2721441" y="2216728"/>
            <a:ext cx="1577104" cy="1824829"/>
          </a:xfrm>
          <a:prstGeom prst="roundRect">
            <a:avLst>
              <a:gd fmla="val 16667" name="adj"/>
            </a:avLst>
          </a:prstGeom>
          <a:solidFill>
            <a:schemeClr val="lt1"/>
          </a:solidFill>
          <a:ln cap="flat" cmpd="sng" w="25400">
            <a:solidFill>
              <a:srgbClr val="C0D7D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600" u="none" cap="none" strike="noStrike">
              <a:solidFill>
                <a:schemeClr val="dk1"/>
              </a:solidFill>
              <a:latin typeface="Arial"/>
              <a:ea typeface="Arial"/>
              <a:cs typeface="Arial"/>
              <a:sym typeface="Arial"/>
            </a:endParaRPr>
          </a:p>
        </p:txBody>
      </p:sp>
      <p:sp>
        <p:nvSpPr>
          <p:cNvPr id="898" name="Google Shape;898;p7"/>
          <p:cNvSpPr/>
          <p:nvPr/>
        </p:nvSpPr>
        <p:spPr>
          <a:xfrm>
            <a:off x="418453" y="388398"/>
            <a:ext cx="5913799"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ko-KR" sz="2800" u="none" cap="none" strike="noStrike">
                <a:solidFill>
                  <a:srgbClr val="FFC86D"/>
                </a:solidFill>
                <a:latin typeface="Arial"/>
                <a:ea typeface="Arial"/>
                <a:cs typeface="Arial"/>
                <a:sym typeface="Arial"/>
              </a:rPr>
              <a:t>2. TEAM MEMBER</a:t>
            </a:r>
            <a:r>
              <a:rPr b="0" i="0" lang="ko-KR" sz="2800" u="none" cap="none" strike="noStrike">
                <a:solidFill>
                  <a:schemeClr val="dk2"/>
                </a:solidFill>
                <a:latin typeface="Arial"/>
                <a:ea typeface="Arial"/>
                <a:cs typeface="Arial"/>
                <a:sym typeface="Arial"/>
              </a:rPr>
              <a:t>(구성 및 역할)</a:t>
            </a:r>
            <a:endParaRPr/>
          </a:p>
        </p:txBody>
      </p:sp>
      <p:sp>
        <p:nvSpPr>
          <p:cNvPr id="899" name="Google Shape;899;p7"/>
          <p:cNvSpPr/>
          <p:nvPr/>
        </p:nvSpPr>
        <p:spPr>
          <a:xfrm>
            <a:off x="574578" y="839194"/>
            <a:ext cx="1441420"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ko-KR" sz="2000" u="none" cap="none" strike="noStrike">
                <a:solidFill>
                  <a:srgbClr val="E98C02"/>
                </a:solidFill>
                <a:latin typeface="Arial"/>
                <a:ea typeface="Arial"/>
                <a:cs typeface="Arial"/>
                <a:sym typeface="Arial"/>
              </a:rPr>
              <a:t>Backend</a:t>
            </a:r>
            <a:endParaRPr/>
          </a:p>
        </p:txBody>
      </p:sp>
      <p:sp>
        <p:nvSpPr>
          <p:cNvPr id="900" name="Google Shape;900;p7"/>
          <p:cNvSpPr txBox="1"/>
          <p:nvPr/>
        </p:nvSpPr>
        <p:spPr>
          <a:xfrm>
            <a:off x="774273" y="2318924"/>
            <a:ext cx="111110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ko-KR" sz="1600" u="none" cap="none" strike="noStrike">
                <a:solidFill>
                  <a:srgbClr val="000000"/>
                </a:solidFill>
                <a:latin typeface="Arial"/>
                <a:ea typeface="Arial"/>
                <a:cs typeface="Arial"/>
                <a:sym typeface="Arial"/>
              </a:rPr>
              <a:t>김동우</a:t>
            </a:r>
            <a:endParaRPr/>
          </a:p>
        </p:txBody>
      </p:sp>
      <p:sp>
        <p:nvSpPr>
          <p:cNvPr id="901" name="Google Shape;901;p7"/>
          <p:cNvSpPr txBox="1"/>
          <p:nvPr/>
        </p:nvSpPr>
        <p:spPr>
          <a:xfrm>
            <a:off x="2744633" y="2318924"/>
            <a:ext cx="101344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ko-KR" sz="1600" u="none" cap="none" strike="noStrike">
                <a:solidFill>
                  <a:srgbClr val="000000"/>
                </a:solidFill>
                <a:latin typeface="Arial"/>
                <a:ea typeface="Arial"/>
                <a:cs typeface="Arial"/>
                <a:sym typeface="Arial"/>
              </a:rPr>
              <a:t>김민지</a:t>
            </a:r>
            <a:endParaRPr/>
          </a:p>
        </p:txBody>
      </p:sp>
      <p:sp>
        <p:nvSpPr>
          <p:cNvPr id="902" name="Google Shape;902;p7"/>
          <p:cNvSpPr txBox="1"/>
          <p:nvPr/>
        </p:nvSpPr>
        <p:spPr>
          <a:xfrm>
            <a:off x="4814405" y="2327841"/>
            <a:ext cx="116378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ko-KR" sz="1600" u="none" cap="none" strike="noStrike">
                <a:solidFill>
                  <a:srgbClr val="000000"/>
                </a:solidFill>
                <a:latin typeface="Arial"/>
                <a:ea typeface="Arial"/>
                <a:cs typeface="Arial"/>
                <a:sym typeface="Arial"/>
              </a:rPr>
              <a:t>송민정</a:t>
            </a:r>
            <a:endParaRPr/>
          </a:p>
        </p:txBody>
      </p:sp>
      <p:sp>
        <p:nvSpPr>
          <p:cNvPr id="903" name="Google Shape;903;p7"/>
          <p:cNvSpPr txBox="1"/>
          <p:nvPr/>
        </p:nvSpPr>
        <p:spPr>
          <a:xfrm>
            <a:off x="6792623" y="2318924"/>
            <a:ext cx="120147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ko-KR" sz="1600" u="none" cap="none" strike="noStrike">
                <a:solidFill>
                  <a:srgbClr val="000000"/>
                </a:solidFill>
                <a:latin typeface="Arial"/>
                <a:ea typeface="Arial"/>
                <a:cs typeface="Arial"/>
                <a:sym typeface="Arial"/>
              </a:rPr>
              <a:t>양유준</a:t>
            </a:r>
            <a:endParaRPr b="1" i="0" sz="1600" u="none" cap="none" strike="noStrike">
              <a:solidFill>
                <a:srgbClr val="000000"/>
              </a:solidFill>
              <a:latin typeface="Arial"/>
              <a:ea typeface="Arial"/>
              <a:cs typeface="Arial"/>
              <a:sym typeface="Arial"/>
            </a:endParaRPr>
          </a:p>
        </p:txBody>
      </p:sp>
      <p:sp>
        <p:nvSpPr>
          <p:cNvPr id="904" name="Google Shape;904;p7"/>
          <p:cNvSpPr txBox="1"/>
          <p:nvPr/>
        </p:nvSpPr>
        <p:spPr>
          <a:xfrm>
            <a:off x="790736" y="2828202"/>
            <a:ext cx="1163782"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1200" u="none" cap="none" strike="noStrike">
                <a:solidFill>
                  <a:srgbClr val="000000"/>
                </a:solidFill>
                <a:latin typeface="Arial"/>
                <a:ea typeface="Arial"/>
                <a:cs typeface="Arial"/>
                <a:sym typeface="Arial"/>
              </a:rPr>
              <a:t>PM, Security 관리 및 메신저 구현</a:t>
            </a:r>
            <a:endParaRPr b="0" i="0" sz="1200" u="none" cap="none" strike="noStrike">
              <a:solidFill>
                <a:srgbClr val="000000"/>
              </a:solidFill>
              <a:latin typeface="Arial"/>
              <a:ea typeface="Arial"/>
              <a:cs typeface="Arial"/>
              <a:sym typeface="Arial"/>
            </a:endParaRPr>
          </a:p>
        </p:txBody>
      </p:sp>
      <p:sp>
        <p:nvSpPr>
          <p:cNvPr id="905" name="Google Shape;905;p7"/>
          <p:cNvSpPr txBox="1"/>
          <p:nvPr/>
        </p:nvSpPr>
        <p:spPr>
          <a:xfrm>
            <a:off x="2721441" y="2828202"/>
            <a:ext cx="1240878"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1200" u="none" cap="none" strike="noStrike">
                <a:solidFill>
                  <a:srgbClr val="000000"/>
                </a:solidFill>
                <a:latin typeface="Arial"/>
                <a:ea typeface="Arial"/>
                <a:cs typeface="Arial"/>
                <a:sym typeface="Arial"/>
              </a:rPr>
              <a:t>서기, 각종 보고서 작성 회원/트레이너 회원가입 파트 백엔드 구현</a:t>
            </a:r>
            <a:endParaRPr b="0" i="0" sz="1200" u="none" cap="none" strike="noStrike">
              <a:solidFill>
                <a:srgbClr val="000000"/>
              </a:solidFill>
              <a:latin typeface="Arial"/>
              <a:ea typeface="Arial"/>
              <a:cs typeface="Arial"/>
              <a:sym typeface="Arial"/>
            </a:endParaRPr>
          </a:p>
        </p:txBody>
      </p:sp>
      <p:sp>
        <p:nvSpPr>
          <p:cNvPr id="906" name="Google Shape;906;p7"/>
          <p:cNvSpPr txBox="1"/>
          <p:nvPr/>
        </p:nvSpPr>
        <p:spPr>
          <a:xfrm>
            <a:off x="4784302" y="2844849"/>
            <a:ext cx="1106809"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1200" u="none" cap="none" strike="noStrike">
                <a:solidFill>
                  <a:srgbClr val="000000"/>
                </a:solidFill>
                <a:latin typeface="Arial"/>
                <a:ea typeface="Arial"/>
                <a:cs typeface="Arial"/>
                <a:sym typeface="Arial"/>
              </a:rPr>
              <a:t>트레이너 기능 파트, 메신저 백엔드 구현</a:t>
            </a:r>
            <a:endParaRPr b="0" i="0" sz="1200" u="none" cap="none" strike="noStrike">
              <a:solidFill>
                <a:srgbClr val="000000"/>
              </a:solidFill>
              <a:latin typeface="Arial"/>
              <a:ea typeface="Arial"/>
              <a:cs typeface="Arial"/>
              <a:sym typeface="Arial"/>
            </a:endParaRPr>
          </a:p>
        </p:txBody>
      </p:sp>
      <p:sp>
        <p:nvSpPr>
          <p:cNvPr id="907" name="Google Shape;907;p7"/>
          <p:cNvSpPr txBox="1"/>
          <p:nvPr/>
        </p:nvSpPr>
        <p:spPr>
          <a:xfrm>
            <a:off x="6792623" y="2828201"/>
            <a:ext cx="1201479"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1200" u="none" cap="none" strike="noStrike">
                <a:solidFill>
                  <a:srgbClr val="000000"/>
                </a:solidFill>
                <a:latin typeface="Arial"/>
                <a:ea typeface="Arial"/>
                <a:cs typeface="Arial"/>
                <a:sym typeface="Arial"/>
              </a:rPr>
              <a:t>DB설계, </a:t>
            </a:r>
            <a:endParaRPr/>
          </a:p>
          <a:p>
            <a:pPr indent="0" lvl="0" marL="0" marR="0" rtl="0" algn="l">
              <a:lnSpc>
                <a:spcPct val="100000"/>
              </a:lnSpc>
              <a:spcBef>
                <a:spcPts val="0"/>
              </a:spcBef>
              <a:spcAft>
                <a:spcPts val="0"/>
              </a:spcAft>
              <a:buNone/>
            </a:pPr>
            <a:r>
              <a:rPr b="0" i="0" lang="ko-KR" sz="1200" u="none" cap="none" strike="noStrike">
                <a:solidFill>
                  <a:srgbClr val="000000"/>
                </a:solidFill>
                <a:latin typeface="Arial"/>
                <a:ea typeface="Arial"/>
                <a:cs typeface="Arial"/>
                <a:sym typeface="Arial"/>
              </a:rPr>
              <a:t>회원 기능 파트 API 구현,</a:t>
            </a:r>
            <a:endParaRPr/>
          </a:p>
          <a:p>
            <a:pPr indent="0" lvl="0" marL="0" marR="0" rtl="0" algn="l">
              <a:lnSpc>
                <a:spcPct val="100000"/>
              </a:lnSpc>
              <a:spcBef>
                <a:spcPts val="0"/>
              </a:spcBef>
              <a:spcAft>
                <a:spcPts val="0"/>
              </a:spcAft>
              <a:buNone/>
            </a:pPr>
            <a:r>
              <a:rPr b="0" i="0" lang="ko-KR" sz="1200" u="none" cap="none" strike="noStrike">
                <a:solidFill>
                  <a:srgbClr val="000000"/>
                </a:solidFill>
                <a:latin typeface="Arial"/>
                <a:ea typeface="Arial"/>
                <a:cs typeface="Arial"/>
                <a:sym typeface="Arial"/>
              </a:rPr>
              <a:t>AWS 서버 구현</a:t>
            </a:r>
            <a:endParaRPr b="0" i="0" sz="1200" u="none" cap="none" strike="noStrike">
              <a:solidFill>
                <a:srgbClr val="000000"/>
              </a:solidFill>
              <a:latin typeface="Arial"/>
              <a:ea typeface="Arial"/>
              <a:cs typeface="Arial"/>
              <a:sym typeface="Arial"/>
            </a:endParaRPr>
          </a:p>
        </p:txBody>
      </p:sp>
      <p:grpSp>
        <p:nvGrpSpPr>
          <p:cNvPr id="908" name="Google Shape;908;p7"/>
          <p:cNvGrpSpPr/>
          <p:nvPr/>
        </p:nvGrpSpPr>
        <p:grpSpPr>
          <a:xfrm>
            <a:off x="6999638" y="495427"/>
            <a:ext cx="1118640" cy="309161"/>
            <a:chOff x="442475" y="1464800"/>
            <a:chExt cx="1003175" cy="277250"/>
          </a:xfrm>
        </p:grpSpPr>
        <p:sp>
          <p:nvSpPr>
            <p:cNvPr id="909" name="Google Shape;909;p7"/>
            <p:cNvSpPr/>
            <p:nvPr/>
          </p:nvSpPr>
          <p:spPr>
            <a:xfrm>
              <a:off x="1306475" y="1464800"/>
              <a:ext cx="139175" cy="277250"/>
            </a:xfrm>
            <a:custGeom>
              <a:rect b="b" l="l" r="r" t="t"/>
              <a:pathLst>
                <a:path extrusionOk="0" fill="none" h="11090" w="5567">
                  <a:moveTo>
                    <a:pt x="0" y="0"/>
                  </a:moveTo>
                  <a:lnTo>
                    <a:pt x="5567" y="5566"/>
                  </a:lnTo>
                  <a:lnTo>
                    <a:pt x="0"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7"/>
            <p:cNvSpPr/>
            <p:nvPr/>
          </p:nvSpPr>
          <p:spPr>
            <a:xfrm>
              <a:off x="1162925" y="1464800"/>
              <a:ext cx="138100" cy="277250"/>
            </a:xfrm>
            <a:custGeom>
              <a:rect b="b" l="l" r="r" t="t"/>
              <a:pathLst>
                <a:path extrusionOk="0" fill="none" h="11090" w="5524">
                  <a:moveTo>
                    <a:pt x="1" y="0"/>
                  </a:moveTo>
                  <a:lnTo>
                    <a:pt x="5523" y="5566"/>
                  </a:lnTo>
                  <a:lnTo>
                    <a:pt x="1"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7"/>
            <p:cNvSpPr/>
            <p:nvPr/>
          </p:nvSpPr>
          <p:spPr>
            <a:xfrm>
              <a:off x="1018275" y="1464800"/>
              <a:ext cx="138650" cy="277250"/>
            </a:xfrm>
            <a:custGeom>
              <a:rect b="b" l="l" r="r" t="t"/>
              <a:pathLst>
                <a:path extrusionOk="0" fill="none" h="11090" w="5546">
                  <a:moveTo>
                    <a:pt x="1" y="0"/>
                  </a:moveTo>
                  <a:lnTo>
                    <a:pt x="5545" y="5566"/>
                  </a:lnTo>
                  <a:lnTo>
                    <a:pt x="1"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7"/>
            <p:cNvSpPr/>
            <p:nvPr/>
          </p:nvSpPr>
          <p:spPr>
            <a:xfrm>
              <a:off x="874200" y="1464800"/>
              <a:ext cx="139175" cy="277250"/>
            </a:xfrm>
            <a:custGeom>
              <a:rect b="b" l="l" r="r" t="t"/>
              <a:pathLst>
                <a:path extrusionOk="0" fill="none" h="11090" w="5567">
                  <a:moveTo>
                    <a:pt x="0" y="0"/>
                  </a:moveTo>
                  <a:lnTo>
                    <a:pt x="5567" y="5566"/>
                  </a:lnTo>
                  <a:lnTo>
                    <a:pt x="0"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7"/>
            <p:cNvSpPr/>
            <p:nvPr/>
          </p:nvSpPr>
          <p:spPr>
            <a:xfrm>
              <a:off x="730650" y="1464800"/>
              <a:ext cx="138100" cy="277250"/>
            </a:xfrm>
            <a:custGeom>
              <a:rect b="b" l="l" r="r" t="t"/>
              <a:pathLst>
                <a:path extrusionOk="0" fill="none" h="11090" w="5524">
                  <a:moveTo>
                    <a:pt x="1" y="0"/>
                  </a:moveTo>
                  <a:lnTo>
                    <a:pt x="5523" y="5566"/>
                  </a:lnTo>
                  <a:lnTo>
                    <a:pt x="1"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7"/>
            <p:cNvSpPr/>
            <p:nvPr/>
          </p:nvSpPr>
          <p:spPr>
            <a:xfrm>
              <a:off x="586025" y="1464800"/>
              <a:ext cx="139175" cy="277250"/>
            </a:xfrm>
            <a:custGeom>
              <a:rect b="b" l="l" r="r" t="t"/>
              <a:pathLst>
                <a:path extrusionOk="0" fill="none" h="11090" w="5567">
                  <a:moveTo>
                    <a:pt x="0" y="0"/>
                  </a:moveTo>
                  <a:lnTo>
                    <a:pt x="5566" y="5566"/>
                  </a:lnTo>
                  <a:lnTo>
                    <a:pt x="0"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7"/>
            <p:cNvSpPr/>
            <p:nvPr/>
          </p:nvSpPr>
          <p:spPr>
            <a:xfrm>
              <a:off x="442475" y="1464800"/>
              <a:ext cx="138625" cy="277250"/>
            </a:xfrm>
            <a:custGeom>
              <a:rect b="b" l="l" r="r" t="t"/>
              <a:pathLst>
                <a:path extrusionOk="0" fill="none" h="11090" w="5545">
                  <a:moveTo>
                    <a:pt x="0" y="0"/>
                  </a:moveTo>
                  <a:lnTo>
                    <a:pt x="5545" y="5566"/>
                  </a:lnTo>
                  <a:lnTo>
                    <a:pt x="0"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텍스트, 의류, 스크린샷, 그래픽 디자인이(가) 표시된 사진&#10;&#10;자동 생성된 설명" id="916" name="Google Shape;916;p7"/>
          <p:cNvPicPr preferRelativeResize="0"/>
          <p:nvPr/>
        </p:nvPicPr>
        <p:blipFill rotWithShape="1">
          <a:blip r:embed="rId3">
            <a:alphaModFix/>
          </a:blip>
          <a:srcRect b="0" l="0" r="0" t="0"/>
          <a:stretch/>
        </p:blipFill>
        <p:spPr>
          <a:xfrm>
            <a:off x="897061" y="1101943"/>
            <a:ext cx="1361815" cy="1252146"/>
          </a:xfrm>
          <a:prstGeom prst="rect">
            <a:avLst/>
          </a:prstGeom>
          <a:noFill/>
          <a:ln>
            <a:noFill/>
          </a:ln>
        </p:spPr>
      </p:pic>
      <p:pic>
        <p:nvPicPr>
          <p:cNvPr descr="만화 영화, 일러스트레이션, 그림, 클립아트이(가) 표시된 사진&#10;&#10;자동 생성된 설명" id="917" name="Google Shape;917;p7"/>
          <p:cNvPicPr preferRelativeResize="0"/>
          <p:nvPr/>
        </p:nvPicPr>
        <p:blipFill rotWithShape="1">
          <a:blip r:embed="rId4">
            <a:alphaModFix/>
          </a:blip>
          <a:srcRect b="0" l="0" r="0" t="0"/>
          <a:stretch/>
        </p:blipFill>
        <p:spPr>
          <a:xfrm>
            <a:off x="2774080" y="1155698"/>
            <a:ext cx="1326865" cy="1061030"/>
          </a:xfrm>
          <a:prstGeom prst="rect">
            <a:avLst/>
          </a:prstGeom>
          <a:noFill/>
          <a:ln>
            <a:noFill/>
          </a:ln>
        </p:spPr>
      </p:pic>
      <p:pic>
        <p:nvPicPr>
          <p:cNvPr descr="만화 영화, 클립아트, 스크린샷, 의류이(가) 표시된 사진&#10;&#10;자동 생성된 설명" id="918" name="Google Shape;918;p7"/>
          <p:cNvPicPr preferRelativeResize="0"/>
          <p:nvPr/>
        </p:nvPicPr>
        <p:blipFill rotWithShape="1">
          <a:blip r:embed="rId5">
            <a:alphaModFix/>
          </a:blip>
          <a:srcRect b="0" l="0" r="0" t="0"/>
          <a:stretch/>
        </p:blipFill>
        <p:spPr>
          <a:xfrm>
            <a:off x="4837597" y="1185211"/>
            <a:ext cx="1422768" cy="1085279"/>
          </a:xfrm>
          <a:prstGeom prst="rect">
            <a:avLst/>
          </a:prstGeom>
          <a:noFill/>
          <a:ln>
            <a:noFill/>
          </a:ln>
        </p:spPr>
      </p:pic>
      <p:pic>
        <p:nvPicPr>
          <p:cNvPr descr="의류, 스크린샷, 만화 영화, 예술이(가) 표시된 사진&#10;&#10;자동 생성된 설명" id="919" name="Google Shape;919;p7"/>
          <p:cNvPicPr preferRelativeResize="0"/>
          <p:nvPr/>
        </p:nvPicPr>
        <p:blipFill rotWithShape="1">
          <a:blip r:embed="rId6">
            <a:alphaModFix/>
          </a:blip>
          <a:srcRect b="0" l="0" r="0" t="0"/>
          <a:stretch/>
        </p:blipFill>
        <p:spPr>
          <a:xfrm>
            <a:off x="6877266" y="1185211"/>
            <a:ext cx="1422768" cy="114934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8"/>
          <p:cNvSpPr/>
          <p:nvPr/>
        </p:nvSpPr>
        <p:spPr>
          <a:xfrm>
            <a:off x="774273" y="2216728"/>
            <a:ext cx="1577104" cy="1907308"/>
          </a:xfrm>
          <a:prstGeom prst="roundRect">
            <a:avLst>
              <a:gd fmla="val 16667" name="adj"/>
            </a:avLst>
          </a:prstGeom>
          <a:solidFill>
            <a:schemeClr val="lt1"/>
          </a:solidFill>
          <a:ln cap="flat" cmpd="sng" w="25400">
            <a:solidFill>
              <a:srgbClr val="C0D7D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600" u="none" cap="none" strike="noStrike">
              <a:solidFill>
                <a:schemeClr val="dk1"/>
              </a:solidFill>
              <a:latin typeface="Arial"/>
              <a:ea typeface="Arial"/>
              <a:cs typeface="Arial"/>
              <a:sym typeface="Arial"/>
            </a:endParaRPr>
          </a:p>
        </p:txBody>
      </p:sp>
      <p:sp>
        <p:nvSpPr>
          <p:cNvPr id="925" name="Google Shape;925;p8"/>
          <p:cNvSpPr/>
          <p:nvPr/>
        </p:nvSpPr>
        <p:spPr>
          <a:xfrm>
            <a:off x="6591449" y="2216728"/>
            <a:ext cx="1577104" cy="1907308"/>
          </a:xfrm>
          <a:prstGeom prst="roundRect">
            <a:avLst>
              <a:gd fmla="val 16667" name="adj"/>
            </a:avLst>
          </a:prstGeom>
          <a:solidFill>
            <a:schemeClr val="lt1"/>
          </a:solidFill>
          <a:ln cap="flat" cmpd="sng" w="25400">
            <a:solidFill>
              <a:srgbClr val="C0D7D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600" u="none" cap="none" strike="noStrike">
              <a:solidFill>
                <a:schemeClr val="dk1"/>
              </a:solidFill>
              <a:latin typeface="Arial"/>
              <a:ea typeface="Arial"/>
              <a:cs typeface="Arial"/>
              <a:sym typeface="Arial"/>
            </a:endParaRPr>
          </a:p>
        </p:txBody>
      </p:sp>
      <p:sp>
        <p:nvSpPr>
          <p:cNvPr id="926" name="Google Shape;926;p8"/>
          <p:cNvSpPr/>
          <p:nvPr/>
        </p:nvSpPr>
        <p:spPr>
          <a:xfrm>
            <a:off x="3682861" y="2216728"/>
            <a:ext cx="1577104" cy="1907308"/>
          </a:xfrm>
          <a:prstGeom prst="roundRect">
            <a:avLst>
              <a:gd fmla="val 16667" name="adj"/>
            </a:avLst>
          </a:prstGeom>
          <a:solidFill>
            <a:schemeClr val="lt1"/>
          </a:solidFill>
          <a:ln cap="flat" cmpd="sng" w="25400">
            <a:solidFill>
              <a:srgbClr val="C0D7D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600" u="none" cap="none" strike="noStrike">
              <a:solidFill>
                <a:schemeClr val="dk1"/>
              </a:solidFill>
              <a:latin typeface="Arial"/>
              <a:ea typeface="Arial"/>
              <a:cs typeface="Arial"/>
              <a:sym typeface="Arial"/>
            </a:endParaRPr>
          </a:p>
        </p:txBody>
      </p:sp>
      <p:sp>
        <p:nvSpPr>
          <p:cNvPr id="927" name="Google Shape;927;p8"/>
          <p:cNvSpPr/>
          <p:nvPr/>
        </p:nvSpPr>
        <p:spPr>
          <a:xfrm>
            <a:off x="452108" y="388398"/>
            <a:ext cx="3137397"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ko-KR" sz="2800" u="none" cap="none" strike="noStrike">
                <a:solidFill>
                  <a:schemeClr val="dk2"/>
                </a:solidFill>
                <a:latin typeface="Arial"/>
                <a:ea typeface="Arial"/>
                <a:cs typeface="Arial"/>
                <a:sym typeface="Arial"/>
              </a:rPr>
              <a:t>TEAM MEMBER</a:t>
            </a:r>
            <a:endParaRPr/>
          </a:p>
        </p:txBody>
      </p:sp>
      <p:sp>
        <p:nvSpPr>
          <p:cNvPr id="928" name="Google Shape;928;p8"/>
          <p:cNvSpPr/>
          <p:nvPr/>
        </p:nvSpPr>
        <p:spPr>
          <a:xfrm>
            <a:off x="556144" y="839194"/>
            <a:ext cx="1478290"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ko-KR" sz="2000" u="none" cap="none" strike="noStrike">
                <a:solidFill>
                  <a:srgbClr val="E98C02"/>
                </a:solidFill>
                <a:latin typeface="Arial"/>
                <a:ea typeface="Arial"/>
                <a:cs typeface="Arial"/>
                <a:sym typeface="Arial"/>
              </a:rPr>
              <a:t>Frontend</a:t>
            </a:r>
            <a:endParaRPr/>
          </a:p>
        </p:txBody>
      </p:sp>
      <p:sp>
        <p:nvSpPr>
          <p:cNvPr id="929" name="Google Shape;929;p8"/>
          <p:cNvSpPr txBox="1"/>
          <p:nvPr/>
        </p:nvSpPr>
        <p:spPr>
          <a:xfrm>
            <a:off x="812365" y="2346257"/>
            <a:ext cx="116378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ko-KR" sz="1600" u="none" cap="none" strike="noStrike">
                <a:solidFill>
                  <a:srgbClr val="000000"/>
                </a:solidFill>
                <a:latin typeface="Arial"/>
                <a:ea typeface="Arial"/>
                <a:cs typeface="Arial"/>
                <a:sym typeface="Arial"/>
              </a:rPr>
              <a:t>홍민기</a:t>
            </a:r>
            <a:endParaRPr/>
          </a:p>
        </p:txBody>
      </p:sp>
      <p:sp>
        <p:nvSpPr>
          <p:cNvPr id="930" name="Google Shape;930;p8"/>
          <p:cNvSpPr txBox="1"/>
          <p:nvPr/>
        </p:nvSpPr>
        <p:spPr>
          <a:xfrm>
            <a:off x="3682860" y="2332374"/>
            <a:ext cx="131312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ko-KR" sz="1600" u="none" cap="none" strike="noStrike">
                <a:solidFill>
                  <a:srgbClr val="000000"/>
                </a:solidFill>
                <a:latin typeface="Arial"/>
                <a:ea typeface="Arial"/>
                <a:cs typeface="Arial"/>
                <a:sym typeface="Arial"/>
              </a:rPr>
              <a:t>서찬미</a:t>
            </a:r>
            <a:endParaRPr b="1" i="0" sz="1600" u="none" cap="none" strike="noStrike">
              <a:solidFill>
                <a:srgbClr val="000000"/>
              </a:solidFill>
              <a:latin typeface="Arial"/>
              <a:ea typeface="Arial"/>
              <a:cs typeface="Arial"/>
              <a:sym typeface="Arial"/>
            </a:endParaRPr>
          </a:p>
        </p:txBody>
      </p:sp>
      <p:sp>
        <p:nvSpPr>
          <p:cNvPr id="931" name="Google Shape;931;p8"/>
          <p:cNvSpPr txBox="1"/>
          <p:nvPr/>
        </p:nvSpPr>
        <p:spPr>
          <a:xfrm>
            <a:off x="6591448" y="2346257"/>
            <a:ext cx="116378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ko-KR" sz="1600" u="none" cap="none" strike="noStrike">
                <a:solidFill>
                  <a:srgbClr val="000000"/>
                </a:solidFill>
                <a:latin typeface="Arial"/>
                <a:ea typeface="Arial"/>
                <a:cs typeface="Arial"/>
                <a:sym typeface="Arial"/>
              </a:rPr>
              <a:t>박소연</a:t>
            </a:r>
            <a:endParaRPr/>
          </a:p>
        </p:txBody>
      </p:sp>
      <p:sp>
        <p:nvSpPr>
          <p:cNvPr id="932" name="Google Shape;932;p8"/>
          <p:cNvSpPr txBox="1"/>
          <p:nvPr/>
        </p:nvSpPr>
        <p:spPr>
          <a:xfrm>
            <a:off x="757099" y="2837883"/>
            <a:ext cx="1478290" cy="93871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1100" u="none" cap="none" strike="noStrike">
                <a:solidFill>
                  <a:srgbClr val="000000"/>
                </a:solidFill>
                <a:latin typeface="Arial"/>
                <a:ea typeface="Arial"/>
                <a:cs typeface="Arial"/>
                <a:sym typeface="Arial"/>
              </a:rPr>
              <a:t>트레이너 파트 마이페이지 회원목록 캘린더 메신저 기능구현 및 디자인 </a:t>
            </a:r>
            <a:endParaRPr b="0" i="0" sz="1100" u="none" cap="none" strike="noStrike">
              <a:solidFill>
                <a:srgbClr val="000000"/>
              </a:solidFill>
              <a:latin typeface="Arial"/>
              <a:ea typeface="Arial"/>
              <a:cs typeface="Arial"/>
              <a:sym typeface="Arial"/>
            </a:endParaRPr>
          </a:p>
        </p:txBody>
      </p:sp>
      <p:sp>
        <p:nvSpPr>
          <p:cNvPr id="933" name="Google Shape;933;p8"/>
          <p:cNvSpPr txBox="1"/>
          <p:nvPr/>
        </p:nvSpPr>
        <p:spPr>
          <a:xfrm>
            <a:off x="3665687" y="2837883"/>
            <a:ext cx="1260053" cy="93871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1100" u="none" cap="none" strike="noStrike">
                <a:solidFill>
                  <a:srgbClr val="000000"/>
                </a:solidFill>
                <a:latin typeface="Arial"/>
                <a:ea typeface="Arial"/>
                <a:cs typeface="Arial"/>
                <a:sym typeface="Arial"/>
              </a:rPr>
              <a:t>로그인, 회원가입</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ko-KR" sz="1100" u="none" cap="none" strike="noStrike">
                <a:solidFill>
                  <a:srgbClr val="000000"/>
                </a:solidFill>
                <a:latin typeface="Arial"/>
                <a:ea typeface="Arial"/>
                <a:cs typeface="Arial"/>
                <a:sym typeface="Arial"/>
              </a:rPr>
              <a:t>트레이너ID 등록 페이지 구현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ko-KR" sz="1100" u="none" cap="none" strike="noStrike">
                <a:solidFill>
                  <a:srgbClr val="000000"/>
                </a:solidFill>
                <a:latin typeface="Arial"/>
                <a:ea typeface="Arial"/>
                <a:cs typeface="Arial"/>
                <a:sym typeface="Arial"/>
              </a:rPr>
              <a:t>라우트 경로 처리 </a:t>
            </a:r>
            <a:endParaRPr b="0" i="0" sz="1100" u="none" cap="none" strike="noStrike">
              <a:solidFill>
                <a:srgbClr val="000000"/>
              </a:solidFill>
              <a:latin typeface="Arial"/>
              <a:ea typeface="Arial"/>
              <a:cs typeface="Arial"/>
              <a:sym typeface="Arial"/>
            </a:endParaRPr>
          </a:p>
        </p:txBody>
      </p:sp>
      <p:sp>
        <p:nvSpPr>
          <p:cNvPr id="934" name="Google Shape;934;p8"/>
          <p:cNvSpPr txBox="1"/>
          <p:nvPr/>
        </p:nvSpPr>
        <p:spPr>
          <a:xfrm>
            <a:off x="6582741" y="2832527"/>
            <a:ext cx="1435192" cy="93871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1100" u="none" cap="none" strike="noStrike">
                <a:solidFill>
                  <a:srgbClr val="000000"/>
                </a:solidFill>
                <a:latin typeface="Arial"/>
                <a:ea typeface="Arial"/>
                <a:cs typeface="Arial"/>
                <a:sym typeface="Arial"/>
              </a:rPr>
              <a:t>UI/ UX 디자인 회원 파트</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ko-KR" sz="1100" u="none" cap="none" strike="noStrike">
                <a:solidFill>
                  <a:srgbClr val="000000"/>
                </a:solidFill>
                <a:latin typeface="Arial"/>
                <a:ea typeface="Arial"/>
                <a:cs typeface="Arial"/>
                <a:sym typeface="Arial"/>
              </a:rPr>
              <a:t>마이페이지</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ko-KR" sz="1100" u="none" cap="none" strike="noStrike">
                <a:solidFill>
                  <a:srgbClr val="000000"/>
                </a:solidFill>
                <a:latin typeface="Arial"/>
                <a:ea typeface="Arial"/>
                <a:cs typeface="Arial"/>
                <a:sym typeface="Arial"/>
              </a:rPr>
              <a:t>회원 캘린더</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ko-KR" sz="1100" u="none" cap="none" strike="noStrike">
                <a:solidFill>
                  <a:srgbClr val="000000"/>
                </a:solidFill>
                <a:latin typeface="Arial"/>
                <a:ea typeface="Arial"/>
                <a:cs typeface="Arial"/>
                <a:sym typeface="Arial"/>
              </a:rPr>
              <a:t>운동 및 식단 일지</a:t>
            </a:r>
            <a:endParaRPr b="0" i="0" sz="1100" u="none" cap="none" strike="noStrike">
              <a:solidFill>
                <a:srgbClr val="000000"/>
              </a:solidFill>
              <a:latin typeface="Arial"/>
              <a:ea typeface="Arial"/>
              <a:cs typeface="Arial"/>
              <a:sym typeface="Arial"/>
            </a:endParaRPr>
          </a:p>
        </p:txBody>
      </p:sp>
      <p:grpSp>
        <p:nvGrpSpPr>
          <p:cNvPr id="935" name="Google Shape;935;p8"/>
          <p:cNvGrpSpPr/>
          <p:nvPr/>
        </p:nvGrpSpPr>
        <p:grpSpPr>
          <a:xfrm>
            <a:off x="6985259" y="495427"/>
            <a:ext cx="1118640" cy="309161"/>
            <a:chOff x="442475" y="1464800"/>
            <a:chExt cx="1003175" cy="277250"/>
          </a:xfrm>
        </p:grpSpPr>
        <p:sp>
          <p:nvSpPr>
            <p:cNvPr id="936" name="Google Shape;936;p8"/>
            <p:cNvSpPr/>
            <p:nvPr/>
          </p:nvSpPr>
          <p:spPr>
            <a:xfrm>
              <a:off x="1306475" y="1464800"/>
              <a:ext cx="139175" cy="277250"/>
            </a:xfrm>
            <a:custGeom>
              <a:rect b="b" l="l" r="r" t="t"/>
              <a:pathLst>
                <a:path extrusionOk="0" fill="none" h="11090" w="5567">
                  <a:moveTo>
                    <a:pt x="0" y="0"/>
                  </a:moveTo>
                  <a:lnTo>
                    <a:pt x="5567" y="5566"/>
                  </a:lnTo>
                  <a:lnTo>
                    <a:pt x="0"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8"/>
            <p:cNvSpPr/>
            <p:nvPr/>
          </p:nvSpPr>
          <p:spPr>
            <a:xfrm>
              <a:off x="1162925" y="1464800"/>
              <a:ext cx="138100" cy="277250"/>
            </a:xfrm>
            <a:custGeom>
              <a:rect b="b" l="l" r="r" t="t"/>
              <a:pathLst>
                <a:path extrusionOk="0" fill="none" h="11090" w="5524">
                  <a:moveTo>
                    <a:pt x="1" y="0"/>
                  </a:moveTo>
                  <a:lnTo>
                    <a:pt x="5523" y="5566"/>
                  </a:lnTo>
                  <a:lnTo>
                    <a:pt x="1"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8"/>
            <p:cNvSpPr/>
            <p:nvPr/>
          </p:nvSpPr>
          <p:spPr>
            <a:xfrm>
              <a:off x="1018275" y="1464800"/>
              <a:ext cx="138650" cy="277250"/>
            </a:xfrm>
            <a:custGeom>
              <a:rect b="b" l="l" r="r" t="t"/>
              <a:pathLst>
                <a:path extrusionOk="0" fill="none" h="11090" w="5546">
                  <a:moveTo>
                    <a:pt x="1" y="0"/>
                  </a:moveTo>
                  <a:lnTo>
                    <a:pt x="5545" y="5566"/>
                  </a:lnTo>
                  <a:lnTo>
                    <a:pt x="1"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8"/>
            <p:cNvSpPr/>
            <p:nvPr/>
          </p:nvSpPr>
          <p:spPr>
            <a:xfrm>
              <a:off x="874200" y="1464800"/>
              <a:ext cx="139175" cy="277250"/>
            </a:xfrm>
            <a:custGeom>
              <a:rect b="b" l="l" r="r" t="t"/>
              <a:pathLst>
                <a:path extrusionOk="0" fill="none" h="11090" w="5567">
                  <a:moveTo>
                    <a:pt x="0" y="0"/>
                  </a:moveTo>
                  <a:lnTo>
                    <a:pt x="5567" y="5566"/>
                  </a:lnTo>
                  <a:lnTo>
                    <a:pt x="0"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8"/>
            <p:cNvSpPr/>
            <p:nvPr/>
          </p:nvSpPr>
          <p:spPr>
            <a:xfrm>
              <a:off x="730650" y="1464800"/>
              <a:ext cx="138100" cy="277250"/>
            </a:xfrm>
            <a:custGeom>
              <a:rect b="b" l="l" r="r" t="t"/>
              <a:pathLst>
                <a:path extrusionOk="0" fill="none" h="11090" w="5524">
                  <a:moveTo>
                    <a:pt x="1" y="0"/>
                  </a:moveTo>
                  <a:lnTo>
                    <a:pt x="5523" y="5566"/>
                  </a:lnTo>
                  <a:lnTo>
                    <a:pt x="1"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8"/>
            <p:cNvSpPr/>
            <p:nvPr/>
          </p:nvSpPr>
          <p:spPr>
            <a:xfrm>
              <a:off x="586025" y="1464800"/>
              <a:ext cx="139175" cy="277250"/>
            </a:xfrm>
            <a:custGeom>
              <a:rect b="b" l="l" r="r" t="t"/>
              <a:pathLst>
                <a:path extrusionOk="0" fill="none" h="11090" w="5567">
                  <a:moveTo>
                    <a:pt x="0" y="0"/>
                  </a:moveTo>
                  <a:lnTo>
                    <a:pt x="5566" y="5566"/>
                  </a:lnTo>
                  <a:lnTo>
                    <a:pt x="0"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8"/>
            <p:cNvSpPr/>
            <p:nvPr/>
          </p:nvSpPr>
          <p:spPr>
            <a:xfrm>
              <a:off x="442475" y="1464800"/>
              <a:ext cx="138625" cy="277250"/>
            </a:xfrm>
            <a:custGeom>
              <a:rect b="b" l="l" r="r" t="t"/>
              <a:pathLst>
                <a:path extrusionOk="0" fill="none" h="11090" w="5545">
                  <a:moveTo>
                    <a:pt x="0" y="0"/>
                  </a:moveTo>
                  <a:lnTo>
                    <a:pt x="5545" y="5566"/>
                  </a:lnTo>
                  <a:lnTo>
                    <a:pt x="0"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신발류, 일러스트레이션, 만화 영화, 예술이(가) 표시된 사진&#10;&#10;자동 생성된 설명" id="943" name="Google Shape;943;p8"/>
          <p:cNvPicPr preferRelativeResize="0"/>
          <p:nvPr/>
        </p:nvPicPr>
        <p:blipFill rotWithShape="1">
          <a:blip r:embed="rId3">
            <a:alphaModFix/>
          </a:blip>
          <a:srcRect b="0" l="0" r="0" t="0"/>
          <a:stretch/>
        </p:blipFill>
        <p:spPr>
          <a:xfrm>
            <a:off x="770180" y="1146801"/>
            <a:ext cx="1478290" cy="1069927"/>
          </a:xfrm>
          <a:prstGeom prst="rect">
            <a:avLst/>
          </a:prstGeom>
          <a:noFill/>
          <a:ln>
            <a:noFill/>
          </a:ln>
        </p:spPr>
      </p:pic>
      <p:pic>
        <p:nvPicPr>
          <p:cNvPr descr="노트북, 스크린샷, 만화 영화, 컴퓨터이(가) 표시된 사진&#10;&#10;자동 생성된 설명" id="944" name="Google Shape;944;p8"/>
          <p:cNvPicPr preferRelativeResize="0"/>
          <p:nvPr/>
        </p:nvPicPr>
        <p:blipFill rotWithShape="1">
          <a:blip r:embed="rId4">
            <a:alphaModFix/>
          </a:blip>
          <a:srcRect b="0" l="0" r="0" t="0"/>
          <a:stretch/>
        </p:blipFill>
        <p:spPr>
          <a:xfrm>
            <a:off x="6591449" y="1213226"/>
            <a:ext cx="1577105" cy="1086335"/>
          </a:xfrm>
          <a:prstGeom prst="rect">
            <a:avLst/>
          </a:prstGeom>
          <a:noFill/>
          <a:ln>
            <a:noFill/>
          </a:ln>
        </p:spPr>
      </p:pic>
      <p:pic>
        <p:nvPicPr>
          <p:cNvPr descr="만화 영화, 애니메이션, 클립아트, 일러스트레이션이(가) 표시된 사진&#10;&#10;자동 생성된 설명" id="945" name="Google Shape;945;p8"/>
          <p:cNvPicPr preferRelativeResize="0"/>
          <p:nvPr/>
        </p:nvPicPr>
        <p:blipFill rotWithShape="1">
          <a:blip r:embed="rId5">
            <a:alphaModFix/>
          </a:blip>
          <a:srcRect b="0" l="0" r="0" t="0"/>
          <a:stretch/>
        </p:blipFill>
        <p:spPr>
          <a:xfrm>
            <a:off x="3665688" y="1070480"/>
            <a:ext cx="1611451" cy="126748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9"/>
          <p:cNvSpPr/>
          <p:nvPr/>
        </p:nvSpPr>
        <p:spPr>
          <a:xfrm>
            <a:off x="4237218" y="1819564"/>
            <a:ext cx="3866681" cy="2461490"/>
          </a:xfrm>
          <a:prstGeom prst="roundRect">
            <a:avLst>
              <a:gd fmla="val 16667" name="adj"/>
            </a:avLst>
          </a:prstGeom>
          <a:solidFill>
            <a:schemeClr val="lt1"/>
          </a:solidFill>
          <a:ln cap="flat" cmpd="sng" w="25400">
            <a:solidFill>
              <a:srgbClr val="C0D7D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600" u="none" cap="none" strike="noStrike">
              <a:solidFill>
                <a:schemeClr val="dk1"/>
              </a:solidFill>
              <a:latin typeface="Arial"/>
              <a:ea typeface="Arial"/>
              <a:cs typeface="Arial"/>
              <a:sym typeface="Arial"/>
            </a:endParaRPr>
          </a:p>
        </p:txBody>
      </p:sp>
      <p:sp>
        <p:nvSpPr>
          <p:cNvPr id="951" name="Google Shape;951;p9"/>
          <p:cNvSpPr/>
          <p:nvPr/>
        </p:nvSpPr>
        <p:spPr>
          <a:xfrm>
            <a:off x="452108" y="388398"/>
            <a:ext cx="3137397"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ko-KR" sz="2800" u="none" cap="none" strike="noStrike">
                <a:solidFill>
                  <a:schemeClr val="dk2"/>
                </a:solidFill>
                <a:latin typeface="Arial"/>
                <a:ea typeface="Arial"/>
                <a:cs typeface="Arial"/>
                <a:sym typeface="Arial"/>
              </a:rPr>
              <a:t>TEAM MEMBER</a:t>
            </a:r>
            <a:endParaRPr/>
          </a:p>
        </p:txBody>
      </p:sp>
      <p:sp>
        <p:nvSpPr>
          <p:cNvPr id="952" name="Google Shape;952;p9"/>
          <p:cNvSpPr/>
          <p:nvPr/>
        </p:nvSpPr>
        <p:spPr>
          <a:xfrm>
            <a:off x="704422" y="839194"/>
            <a:ext cx="1181734"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ko-KR" sz="2000" u="none" cap="none" strike="noStrike">
                <a:solidFill>
                  <a:srgbClr val="E98C02"/>
                </a:solidFill>
                <a:latin typeface="Arial"/>
                <a:ea typeface="Arial"/>
                <a:cs typeface="Arial"/>
                <a:sym typeface="Arial"/>
              </a:rPr>
              <a:t>Mentor</a:t>
            </a:r>
            <a:endParaRPr/>
          </a:p>
        </p:txBody>
      </p:sp>
      <p:grpSp>
        <p:nvGrpSpPr>
          <p:cNvPr id="953" name="Google Shape;953;p9"/>
          <p:cNvGrpSpPr/>
          <p:nvPr/>
        </p:nvGrpSpPr>
        <p:grpSpPr>
          <a:xfrm>
            <a:off x="6985259" y="495427"/>
            <a:ext cx="1118640" cy="309161"/>
            <a:chOff x="442475" y="1464800"/>
            <a:chExt cx="1003175" cy="277250"/>
          </a:xfrm>
        </p:grpSpPr>
        <p:sp>
          <p:nvSpPr>
            <p:cNvPr id="954" name="Google Shape;954;p9"/>
            <p:cNvSpPr/>
            <p:nvPr/>
          </p:nvSpPr>
          <p:spPr>
            <a:xfrm>
              <a:off x="1306475" y="1464800"/>
              <a:ext cx="139175" cy="277250"/>
            </a:xfrm>
            <a:custGeom>
              <a:rect b="b" l="l" r="r" t="t"/>
              <a:pathLst>
                <a:path extrusionOk="0" fill="none" h="11090" w="5567">
                  <a:moveTo>
                    <a:pt x="0" y="0"/>
                  </a:moveTo>
                  <a:lnTo>
                    <a:pt x="5567" y="5566"/>
                  </a:lnTo>
                  <a:lnTo>
                    <a:pt x="0"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9"/>
            <p:cNvSpPr/>
            <p:nvPr/>
          </p:nvSpPr>
          <p:spPr>
            <a:xfrm>
              <a:off x="1162925" y="1464800"/>
              <a:ext cx="138100" cy="277250"/>
            </a:xfrm>
            <a:custGeom>
              <a:rect b="b" l="l" r="r" t="t"/>
              <a:pathLst>
                <a:path extrusionOk="0" fill="none" h="11090" w="5524">
                  <a:moveTo>
                    <a:pt x="1" y="0"/>
                  </a:moveTo>
                  <a:lnTo>
                    <a:pt x="5523" y="5566"/>
                  </a:lnTo>
                  <a:lnTo>
                    <a:pt x="1"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9"/>
            <p:cNvSpPr/>
            <p:nvPr/>
          </p:nvSpPr>
          <p:spPr>
            <a:xfrm>
              <a:off x="1018275" y="1464800"/>
              <a:ext cx="138650" cy="277250"/>
            </a:xfrm>
            <a:custGeom>
              <a:rect b="b" l="l" r="r" t="t"/>
              <a:pathLst>
                <a:path extrusionOk="0" fill="none" h="11090" w="5546">
                  <a:moveTo>
                    <a:pt x="1" y="0"/>
                  </a:moveTo>
                  <a:lnTo>
                    <a:pt x="5545" y="5566"/>
                  </a:lnTo>
                  <a:lnTo>
                    <a:pt x="1"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9"/>
            <p:cNvSpPr/>
            <p:nvPr/>
          </p:nvSpPr>
          <p:spPr>
            <a:xfrm>
              <a:off x="874200" y="1464800"/>
              <a:ext cx="139175" cy="277250"/>
            </a:xfrm>
            <a:custGeom>
              <a:rect b="b" l="l" r="r" t="t"/>
              <a:pathLst>
                <a:path extrusionOk="0" fill="none" h="11090" w="5567">
                  <a:moveTo>
                    <a:pt x="0" y="0"/>
                  </a:moveTo>
                  <a:lnTo>
                    <a:pt x="5567" y="5566"/>
                  </a:lnTo>
                  <a:lnTo>
                    <a:pt x="0"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9"/>
            <p:cNvSpPr/>
            <p:nvPr/>
          </p:nvSpPr>
          <p:spPr>
            <a:xfrm>
              <a:off x="730650" y="1464800"/>
              <a:ext cx="138100" cy="277250"/>
            </a:xfrm>
            <a:custGeom>
              <a:rect b="b" l="l" r="r" t="t"/>
              <a:pathLst>
                <a:path extrusionOk="0" fill="none" h="11090" w="5524">
                  <a:moveTo>
                    <a:pt x="1" y="0"/>
                  </a:moveTo>
                  <a:lnTo>
                    <a:pt x="5523" y="5566"/>
                  </a:lnTo>
                  <a:lnTo>
                    <a:pt x="1"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9"/>
            <p:cNvSpPr/>
            <p:nvPr/>
          </p:nvSpPr>
          <p:spPr>
            <a:xfrm>
              <a:off x="586025" y="1464800"/>
              <a:ext cx="139175" cy="277250"/>
            </a:xfrm>
            <a:custGeom>
              <a:rect b="b" l="l" r="r" t="t"/>
              <a:pathLst>
                <a:path extrusionOk="0" fill="none" h="11090" w="5567">
                  <a:moveTo>
                    <a:pt x="0" y="0"/>
                  </a:moveTo>
                  <a:lnTo>
                    <a:pt x="5566" y="5566"/>
                  </a:lnTo>
                  <a:lnTo>
                    <a:pt x="0"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9"/>
            <p:cNvSpPr/>
            <p:nvPr/>
          </p:nvSpPr>
          <p:spPr>
            <a:xfrm>
              <a:off x="442475" y="1464800"/>
              <a:ext cx="138625" cy="277250"/>
            </a:xfrm>
            <a:custGeom>
              <a:rect b="b" l="l" r="r" t="t"/>
              <a:pathLst>
                <a:path extrusionOk="0" fill="none" h="11090" w="5545">
                  <a:moveTo>
                    <a:pt x="0" y="0"/>
                  </a:moveTo>
                  <a:lnTo>
                    <a:pt x="5545" y="5566"/>
                  </a:lnTo>
                  <a:lnTo>
                    <a:pt x="0" y="11089"/>
                  </a:lnTo>
                </a:path>
              </a:pathLst>
            </a:custGeom>
            <a:noFill/>
            <a:ln cap="flat" cmpd="sng" w="2082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의류, 가구, 만화 영화, 일러스트레이션이(가) 표시된 사진&#10;&#10;자동 생성된 설명" id="961" name="Google Shape;961;p9"/>
          <p:cNvPicPr preferRelativeResize="0"/>
          <p:nvPr/>
        </p:nvPicPr>
        <p:blipFill rotWithShape="1">
          <a:blip r:embed="rId3">
            <a:alphaModFix/>
          </a:blip>
          <a:srcRect b="0" l="0" r="0" t="0"/>
          <a:stretch/>
        </p:blipFill>
        <p:spPr>
          <a:xfrm>
            <a:off x="975013" y="1625598"/>
            <a:ext cx="2396837" cy="2396837"/>
          </a:xfrm>
          <a:prstGeom prst="rect">
            <a:avLst/>
          </a:prstGeom>
          <a:noFill/>
          <a:ln>
            <a:noFill/>
          </a:ln>
        </p:spPr>
      </p:pic>
      <p:sp>
        <p:nvSpPr>
          <p:cNvPr id="962" name="Google Shape;962;p9"/>
          <p:cNvSpPr txBox="1"/>
          <p:nvPr/>
        </p:nvSpPr>
        <p:spPr>
          <a:xfrm>
            <a:off x="4345709" y="2021274"/>
            <a:ext cx="214745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1800" u="none" cap="none" strike="noStrike">
                <a:solidFill>
                  <a:srgbClr val="000000"/>
                </a:solidFill>
                <a:latin typeface="Arial"/>
                <a:ea typeface="Arial"/>
                <a:cs typeface="Arial"/>
                <a:sym typeface="Arial"/>
              </a:rPr>
              <a:t>노상용 멘토님</a:t>
            </a:r>
            <a:endParaRPr b="0" i="0" sz="1800" u="none" cap="none" strike="noStrike">
              <a:solidFill>
                <a:srgbClr val="000000"/>
              </a:solidFill>
              <a:latin typeface="Arial"/>
              <a:ea typeface="Arial"/>
              <a:cs typeface="Arial"/>
              <a:sym typeface="Arial"/>
            </a:endParaRPr>
          </a:p>
        </p:txBody>
      </p:sp>
      <p:sp>
        <p:nvSpPr>
          <p:cNvPr id="963" name="Google Shape;963;p9"/>
          <p:cNvSpPr txBox="1"/>
          <p:nvPr/>
        </p:nvSpPr>
        <p:spPr>
          <a:xfrm>
            <a:off x="4345709" y="2571750"/>
            <a:ext cx="3276160"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주제 선정 중심점 제안</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WBS 및 각종 문서 피드백</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DB와 디버깅 API 테스트 정보 제공</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코딩 오류 지점 피드백</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현업 중심의 활용 기술 및 과정 설명</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eightlifting Training Center Project Proposal by Slidesgo">
  <a:themeElements>
    <a:clrScheme name="Simple Light">
      <a:dk1>
        <a:srgbClr val="272626"/>
      </a:dk1>
      <a:lt1>
        <a:srgbClr val="FFFFFF"/>
      </a:lt1>
      <a:dk2>
        <a:srgbClr val="0C3C44"/>
      </a:dk2>
      <a:lt2>
        <a:srgbClr val="19657C"/>
      </a:lt2>
      <a:accent1>
        <a:srgbClr val="97BDC6"/>
      </a:accent1>
      <a:accent2>
        <a:srgbClr val="D38620"/>
      </a:accent2>
      <a:accent3>
        <a:srgbClr val="D6AE3E"/>
      </a:accent3>
      <a:accent4>
        <a:srgbClr val="FDB03E"/>
      </a:accent4>
      <a:accent5>
        <a:srgbClr val="FFF6E7"/>
      </a:accent5>
      <a:accent6>
        <a:srgbClr val="56221C"/>
      </a:accent6>
      <a:hlink>
        <a:srgbClr val="27262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user</dc:creator>
</cp:coreProperties>
</file>